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sldIdLst>
    <p:sldId id="257" r:id="rId5"/>
    <p:sldId id="291" r:id="rId6"/>
    <p:sldId id="733" r:id="rId7"/>
    <p:sldId id="777" r:id="rId8"/>
    <p:sldId id="754" r:id="rId9"/>
    <p:sldId id="761" r:id="rId10"/>
    <p:sldId id="786" r:id="rId11"/>
    <p:sldId id="762" r:id="rId12"/>
    <p:sldId id="763" r:id="rId13"/>
    <p:sldId id="764" r:id="rId14"/>
    <p:sldId id="779" r:id="rId15"/>
    <p:sldId id="787" r:id="rId16"/>
    <p:sldId id="788" r:id="rId17"/>
    <p:sldId id="789" r:id="rId18"/>
    <p:sldId id="782" r:id="rId19"/>
    <p:sldId id="753" r:id="rId20"/>
    <p:sldId id="771" r:id="rId21"/>
    <p:sldId id="758" r:id="rId22"/>
    <p:sldId id="765" r:id="rId23"/>
    <p:sldId id="774" r:id="rId24"/>
    <p:sldId id="773" r:id="rId25"/>
    <p:sldId id="759" r:id="rId26"/>
    <p:sldId id="775" r:id="rId27"/>
    <p:sldId id="784" r:id="rId28"/>
    <p:sldId id="785" r:id="rId29"/>
    <p:sldId id="766" r:id="rId30"/>
    <p:sldId id="767" r:id="rId31"/>
    <p:sldId id="770" r:id="rId32"/>
    <p:sldId id="757" r:id="rId33"/>
    <p:sldId id="265" r:id="rId3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D9800F-882C-A7EE-DBA9-DB6D6F075D93}" name="Steve Koczela" initials="SK" userId="S::skoczela@massinc.org::213473c3-bfd3-4f75-884e-a4c6fcf20984" providerId="AD"/>
  <p188:author id="{EC89E535-00CF-2480-3142-521B3A8A4809}" name="Genesis Carela" initials="GC" userId="S::gcarela@edtrust.org::bf600f32-39aa-48d2-97ec-e93f8a463fd5" providerId="AD"/>
  <p188:author id="{4AAF5C49-7B31-8D37-43F9-C7E404F83544}" name="Chanthy Lopes Toro" initials="CT" userId="S::clopestoro@edtrust.org::28041675-a87c-4264-9f8c-00cfd1a8712f" providerId="AD"/>
  <p188:author id="{74251069-24EF-5CB0-36E7-3F051969B0F0}" name="Zayna Basma" initials="ZB" userId="S::zbasma@massincpolling.com::1602a8e5-1677-4412-aee8-b0926b16fa16" providerId="AD"/>
  <p188:author id="{7C2F47CD-C8AA-D9A6-A612-58A540C65092}" name="Olivia Wine" initials="OW" userId="S::owine@massincpolling.com::31eacafb-e2b5-486d-931f-7446094040a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atasha Ushomirsky" initials="NU [2]" lastIdx="11" clrIdx="6">
    <p:extLst>
      <p:ext uri="{19B8F6BF-5375-455C-9EA6-DF929625EA0E}">
        <p15:presenceInfo xmlns:p15="http://schemas.microsoft.com/office/powerpoint/2012/main" userId="S::nushomirsky@edtrust.org::cc989f42-3faa-4f57-96a5-1f563e48ad89" providerId="AD"/>
      </p:ext>
    </p:extLst>
  </p:cmAuthor>
  <p:cmAuthor id="1" name="Steve Koczela" initials="SK" lastIdx="47" clrIdx="0">
    <p:extLst>
      <p:ext uri="{19B8F6BF-5375-455C-9EA6-DF929625EA0E}">
        <p15:presenceInfo xmlns:p15="http://schemas.microsoft.com/office/powerpoint/2012/main" userId="S-1-12-1-557085635-1333116883-3332656776-2215244540" providerId="AD"/>
      </p:ext>
    </p:extLst>
  </p:cmAuthor>
  <p:cmAuthor id="8" name="Chanthy Lopes Toro" initials="CT" lastIdx="13" clrIdx="7">
    <p:extLst>
      <p:ext uri="{19B8F6BF-5375-455C-9EA6-DF929625EA0E}">
        <p15:presenceInfo xmlns:p15="http://schemas.microsoft.com/office/powerpoint/2012/main" userId="S::clopestoro@edtrust.org::28041675-a87c-4264-9f8c-00cfd1a8712f" providerId="AD"/>
      </p:ext>
    </p:extLst>
  </p:cmAuthor>
  <p:cmAuthor id="2" name="Maeve Duggan" initials="MD" lastIdx="33" clrIdx="1">
    <p:extLst>
      <p:ext uri="{19B8F6BF-5375-455C-9EA6-DF929625EA0E}">
        <p15:presenceInfo xmlns:p15="http://schemas.microsoft.com/office/powerpoint/2012/main" userId="S::mduggan@massincpolling.com::62085b93-785d-43f6-b752-f58e9a1e14f6" providerId="AD"/>
      </p:ext>
    </p:extLst>
  </p:cmAuthor>
  <p:cmAuthor id="9" name="Chanthy Lopes Toro" initials="CLT" lastIdx="18" clrIdx="8">
    <p:extLst>
      <p:ext uri="{19B8F6BF-5375-455C-9EA6-DF929625EA0E}">
        <p15:presenceInfo xmlns:p15="http://schemas.microsoft.com/office/powerpoint/2012/main" userId="S-1-5-21-2423952825-419121147-1079458814-3287" providerId="AD"/>
      </p:ext>
    </p:extLst>
  </p:cmAuthor>
  <p:cmAuthor id="3" name="Maeve Duggan" initials="MD [2]" lastIdx="48" clrIdx="2">
    <p:extLst>
      <p:ext uri="{19B8F6BF-5375-455C-9EA6-DF929625EA0E}">
        <p15:presenceInfo xmlns:p15="http://schemas.microsoft.com/office/powerpoint/2012/main" userId="S-1-12-1-1644714899-1140226141-2398442167-4128513690" providerId="AD"/>
      </p:ext>
    </p:extLst>
  </p:cmAuthor>
  <p:cmAuthor id="10" name="Steve Koczela" initials="SK [2]" lastIdx="1" clrIdx="9">
    <p:extLst>
      <p:ext uri="{19B8F6BF-5375-455C-9EA6-DF929625EA0E}">
        <p15:presenceInfo xmlns:p15="http://schemas.microsoft.com/office/powerpoint/2012/main" userId="S::skoczela@massinc.org::213473c3-bfd3-4f75-884e-a4c6fcf20984" providerId="AD"/>
      </p:ext>
    </p:extLst>
  </p:cmAuthor>
  <p:cmAuthor id="4" name="Libby Gormley" initials="LG" lastIdx="1" clrIdx="3">
    <p:extLst>
      <p:ext uri="{19B8F6BF-5375-455C-9EA6-DF929625EA0E}">
        <p15:presenceInfo xmlns:p15="http://schemas.microsoft.com/office/powerpoint/2012/main" userId="S::lgormley@massincpolling.com::463bdb16-29e4-4ebf-adf3-bc92f587b7bf" providerId="AD"/>
      </p:ext>
    </p:extLst>
  </p:cmAuthor>
  <p:cmAuthor id="5" name="Natasha Ushomirsky" initials="NU" lastIdx="17" clrIdx="4">
    <p:extLst>
      <p:ext uri="{19B8F6BF-5375-455C-9EA6-DF929625EA0E}">
        <p15:presenceInfo xmlns:p15="http://schemas.microsoft.com/office/powerpoint/2012/main" userId="S-1-5-21-2423952825-419121147-1079458814-1175" providerId="AD"/>
      </p:ext>
    </p:extLst>
  </p:cmAuthor>
  <p:cmAuthor id="6" name="Genesis Carela" initials="GC" lastIdx="8" clrIdx="5">
    <p:extLst>
      <p:ext uri="{19B8F6BF-5375-455C-9EA6-DF929625EA0E}">
        <p15:presenceInfo xmlns:p15="http://schemas.microsoft.com/office/powerpoint/2012/main" userId="S::gcarela@edtrust.org::bf600f32-39aa-48d2-97ec-e93f8a463f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6BAB8"/>
    <a:srgbClr val="990038"/>
    <a:srgbClr val="F2DCDB"/>
    <a:srgbClr val="203864"/>
    <a:srgbClr val="F0F0F0"/>
    <a:srgbClr val="D99694"/>
    <a:srgbClr val="95B3D7"/>
    <a:srgbClr val="E6B9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yna Basma" userId="1602a8e5-1677-4412-aee8-b0926b16fa16" providerId="ADAL" clId="{A6BA9428-75AD-4415-9222-02B6DADAF36D}"/>
    <pc:docChg chg="undo custSel addSld delSld modSld sldOrd">
      <pc:chgData name="Zayna Basma" userId="1602a8e5-1677-4412-aee8-b0926b16fa16" providerId="ADAL" clId="{A6BA9428-75AD-4415-9222-02B6DADAF36D}" dt="2023-11-06T14:30:01.789" v="577" actId="20577"/>
      <pc:docMkLst>
        <pc:docMk/>
      </pc:docMkLst>
      <pc:sldChg chg="delSp modSp mod addCm delCm">
        <pc:chgData name="Zayna Basma" userId="1602a8e5-1677-4412-aee8-b0926b16fa16" providerId="ADAL" clId="{A6BA9428-75AD-4415-9222-02B6DADAF36D}" dt="2023-11-06T14:30:01.789" v="577" actId="20577"/>
        <pc:sldMkLst>
          <pc:docMk/>
          <pc:sldMk cId="1446657425" sldId="733"/>
        </pc:sldMkLst>
        <pc:spChg chg="mod">
          <ac:chgData name="Zayna Basma" userId="1602a8e5-1677-4412-aee8-b0926b16fa16" providerId="ADAL" clId="{A6BA9428-75AD-4415-9222-02B6DADAF36D}" dt="2023-11-06T14:30:01.789" v="577" actId="20577"/>
          <ac:spMkLst>
            <pc:docMk/>
            <pc:sldMk cId="1446657425" sldId="733"/>
            <ac:spMk id="5" creationId="{3C9BCDFB-31AF-FF11-C7E6-7B1E9360C66C}"/>
          </ac:spMkLst>
        </pc:spChg>
        <pc:picChg chg="del">
          <ac:chgData name="Zayna Basma" userId="1602a8e5-1677-4412-aee8-b0926b16fa16" providerId="ADAL" clId="{A6BA9428-75AD-4415-9222-02B6DADAF36D}" dt="2023-11-06T14:21:53.796" v="525"/>
          <ac:picMkLst>
            <pc:docMk/>
            <pc:sldMk cId="1446657425" sldId="733"/>
            <ac:picMk id="6" creationId="{C3F69D55-92D8-5911-F229-7BA29C1E365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Zayna Basma" userId="1602a8e5-1677-4412-aee8-b0926b16fa16" providerId="ADAL" clId="{A6BA9428-75AD-4415-9222-02B6DADAF36D}" dt="2023-11-06T14:24:12.434" v="556"/>
              <pc2:cmMkLst xmlns:pc2="http://schemas.microsoft.com/office/powerpoint/2019/9/main/command">
                <pc:docMk/>
                <pc:sldMk cId="1446657425" sldId="733"/>
                <pc2:cmMk id="{DE5B687F-92AD-43A7-BFA6-2006CC350612}"/>
              </pc2:cmMkLst>
            </pc226:cmChg>
          </p:ext>
        </pc:extLst>
      </pc:sldChg>
      <pc:sldChg chg="ord">
        <pc:chgData name="Zayna Basma" userId="1602a8e5-1677-4412-aee8-b0926b16fa16" providerId="ADAL" clId="{A6BA9428-75AD-4415-9222-02B6DADAF36D}" dt="2023-11-06T14:06:35.402" v="118"/>
        <pc:sldMkLst>
          <pc:docMk/>
          <pc:sldMk cId="1554734517" sldId="754"/>
        </pc:sldMkLst>
      </pc:sldChg>
      <pc:sldChg chg="modSp mod ord">
        <pc:chgData name="Zayna Basma" userId="1602a8e5-1677-4412-aee8-b0926b16fa16" providerId="ADAL" clId="{A6BA9428-75AD-4415-9222-02B6DADAF36D}" dt="2023-11-06T14:06:26.319" v="116" actId="20578"/>
        <pc:sldMkLst>
          <pc:docMk/>
          <pc:sldMk cId="522524482" sldId="755"/>
        </pc:sldMkLst>
        <pc:spChg chg="mod">
          <ac:chgData name="Zayna Basma" userId="1602a8e5-1677-4412-aee8-b0926b16fa16" providerId="ADAL" clId="{A6BA9428-75AD-4415-9222-02B6DADAF36D}" dt="2023-11-06T14:05:48.264" v="113" actId="20577"/>
          <ac:spMkLst>
            <pc:docMk/>
            <pc:sldMk cId="522524482" sldId="755"/>
            <ac:spMk id="2" creationId="{7989A2BB-1E17-1B65-2488-9C37B0ACD69A}"/>
          </ac:spMkLst>
        </pc:spChg>
      </pc:sldChg>
      <pc:sldChg chg="modSp mod">
        <pc:chgData name="Zayna Basma" userId="1602a8e5-1677-4412-aee8-b0926b16fa16" providerId="ADAL" clId="{A6BA9428-75AD-4415-9222-02B6DADAF36D}" dt="2023-11-06T14:07:05.114" v="135" actId="14100"/>
        <pc:sldMkLst>
          <pc:docMk/>
          <pc:sldMk cId="1550561391" sldId="771"/>
        </pc:sldMkLst>
        <pc:spChg chg="mod">
          <ac:chgData name="Zayna Basma" userId="1602a8e5-1677-4412-aee8-b0926b16fa16" providerId="ADAL" clId="{A6BA9428-75AD-4415-9222-02B6DADAF36D}" dt="2023-11-06T14:07:05.114" v="135" actId="14100"/>
          <ac:spMkLst>
            <pc:docMk/>
            <pc:sldMk cId="1550561391" sldId="771"/>
            <ac:spMk id="2" creationId="{B6F6F946-039F-9F2A-73FD-462742F27B89}"/>
          </ac:spMkLst>
        </pc:spChg>
      </pc:sldChg>
      <pc:sldChg chg="modSp mod">
        <pc:chgData name="Zayna Basma" userId="1602a8e5-1677-4412-aee8-b0926b16fa16" providerId="ADAL" clId="{A6BA9428-75AD-4415-9222-02B6DADAF36D}" dt="2023-11-06T14:04:16.460" v="33" actId="255"/>
        <pc:sldMkLst>
          <pc:docMk/>
          <pc:sldMk cId="2623461936" sldId="777"/>
        </pc:sldMkLst>
        <pc:spChg chg="mod">
          <ac:chgData name="Zayna Basma" userId="1602a8e5-1677-4412-aee8-b0926b16fa16" providerId="ADAL" clId="{A6BA9428-75AD-4415-9222-02B6DADAF36D}" dt="2023-11-06T14:04:16.460" v="33" actId="255"/>
          <ac:spMkLst>
            <pc:docMk/>
            <pc:sldMk cId="2623461936" sldId="777"/>
            <ac:spMk id="5" creationId="{3C9BCDFB-31AF-FF11-C7E6-7B1E9360C66C}"/>
          </ac:spMkLst>
        </pc:spChg>
      </pc:sldChg>
      <pc:sldChg chg="modSp mod">
        <pc:chgData name="Zayna Basma" userId="1602a8e5-1677-4412-aee8-b0926b16fa16" providerId="ADAL" clId="{A6BA9428-75AD-4415-9222-02B6DADAF36D}" dt="2023-11-06T14:21:42.711" v="524" actId="13926"/>
        <pc:sldMkLst>
          <pc:docMk/>
          <pc:sldMk cId="1356724624" sldId="780"/>
        </pc:sldMkLst>
        <pc:spChg chg="mod">
          <ac:chgData name="Zayna Basma" userId="1602a8e5-1677-4412-aee8-b0926b16fa16" providerId="ADAL" clId="{A6BA9428-75AD-4415-9222-02B6DADAF36D}" dt="2023-11-06T14:21:42.711" v="524" actId="13926"/>
          <ac:spMkLst>
            <pc:docMk/>
            <pc:sldMk cId="1356724624" sldId="780"/>
            <ac:spMk id="2" creationId="{CFEF08A7-3666-661E-5E57-5CF392844723}"/>
          </ac:spMkLst>
        </pc:spChg>
        <pc:spChg chg="mod">
          <ac:chgData name="Zayna Basma" userId="1602a8e5-1677-4412-aee8-b0926b16fa16" providerId="ADAL" clId="{A6BA9428-75AD-4415-9222-02B6DADAF36D}" dt="2023-11-06T14:17:44.074" v="428" actId="1076"/>
          <ac:spMkLst>
            <pc:docMk/>
            <pc:sldMk cId="1356724624" sldId="780"/>
            <ac:spMk id="7" creationId="{A1859AED-2757-6802-FEB1-5B1BDCD2F436}"/>
          </ac:spMkLst>
        </pc:spChg>
      </pc:sldChg>
      <pc:sldChg chg="modSp mod">
        <pc:chgData name="Zayna Basma" userId="1602a8e5-1677-4412-aee8-b0926b16fa16" providerId="ADAL" clId="{A6BA9428-75AD-4415-9222-02B6DADAF36D}" dt="2023-11-06T14:19:32.151" v="477" actId="20577"/>
        <pc:sldMkLst>
          <pc:docMk/>
          <pc:sldMk cId="2413134526" sldId="784"/>
        </pc:sldMkLst>
        <pc:spChg chg="mod">
          <ac:chgData name="Zayna Basma" userId="1602a8e5-1677-4412-aee8-b0926b16fa16" providerId="ADAL" clId="{A6BA9428-75AD-4415-9222-02B6DADAF36D}" dt="2023-11-06T14:19:32.151" v="477" actId="20577"/>
          <ac:spMkLst>
            <pc:docMk/>
            <pc:sldMk cId="2413134526" sldId="784"/>
            <ac:spMk id="2" creationId="{D62689AF-802E-160B-53BF-FB7055A4C46E}"/>
          </ac:spMkLst>
        </pc:spChg>
        <pc:spChg chg="mod">
          <ac:chgData name="Zayna Basma" userId="1602a8e5-1677-4412-aee8-b0926b16fa16" providerId="ADAL" clId="{A6BA9428-75AD-4415-9222-02B6DADAF36D}" dt="2023-11-06T14:11:25.231" v="334" actId="20577"/>
          <ac:spMkLst>
            <pc:docMk/>
            <pc:sldMk cId="2413134526" sldId="784"/>
            <ac:spMk id="3" creationId="{AE2AE6F4-3DB4-CE92-9CD6-FCB840024AC5}"/>
          </ac:spMkLst>
        </pc:spChg>
        <pc:spChg chg="mod">
          <ac:chgData name="Zayna Basma" userId="1602a8e5-1677-4412-aee8-b0926b16fa16" providerId="ADAL" clId="{A6BA9428-75AD-4415-9222-02B6DADAF36D}" dt="2023-11-06T14:11:44.519" v="356" actId="1076"/>
          <ac:spMkLst>
            <pc:docMk/>
            <pc:sldMk cId="2413134526" sldId="784"/>
            <ac:spMk id="8" creationId="{CDD3AE48-CA83-E1B1-BCD0-D5C196B2A9E3}"/>
          </ac:spMkLst>
        </pc:spChg>
      </pc:sldChg>
      <pc:sldChg chg="modSp mod">
        <pc:chgData name="Zayna Basma" userId="1602a8e5-1677-4412-aee8-b0926b16fa16" providerId="ADAL" clId="{A6BA9428-75AD-4415-9222-02B6DADAF36D}" dt="2023-11-06T14:19:47.361" v="490" actId="20577"/>
        <pc:sldMkLst>
          <pc:docMk/>
          <pc:sldMk cId="1742918478" sldId="785"/>
        </pc:sldMkLst>
        <pc:spChg chg="mod">
          <ac:chgData name="Zayna Basma" userId="1602a8e5-1677-4412-aee8-b0926b16fa16" providerId="ADAL" clId="{A6BA9428-75AD-4415-9222-02B6DADAF36D}" dt="2023-11-06T14:19:47.361" v="490" actId="20577"/>
          <ac:spMkLst>
            <pc:docMk/>
            <pc:sldMk cId="1742918478" sldId="785"/>
            <ac:spMk id="2" creationId="{4336506D-FF88-ADBC-23E5-D7371ECEC20D}"/>
          </ac:spMkLst>
        </pc:spChg>
        <pc:spChg chg="mod">
          <ac:chgData name="Zayna Basma" userId="1602a8e5-1677-4412-aee8-b0926b16fa16" providerId="ADAL" clId="{A6BA9428-75AD-4415-9222-02B6DADAF36D}" dt="2023-11-06T14:11:32.736" v="354" actId="20577"/>
          <ac:spMkLst>
            <pc:docMk/>
            <pc:sldMk cId="1742918478" sldId="785"/>
            <ac:spMk id="3" creationId="{31348486-BBE4-1ED8-C79E-6EAD4D32A32C}"/>
          </ac:spMkLst>
        </pc:spChg>
        <pc:spChg chg="mod">
          <ac:chgData name="Zayna Basma" userId="1602a8e5-1677-4412-aee8-b0926b16fa16" providerId="ADAL" clId="{A6BA9428-75AD-4415-9222-02B6DADAF36D}" dt="2023-11-06T14:11:36.809" v="355" actId="1076"/>
          <ac:spMkLst>
            <pc:docMk/>
            <pc:sldMk cId="1742918478" sldId="785"/>
            <ac:spMk id="7" creationId="{1A1BD493-BF32-EF8F-24CE-4307D4248404}"/>
          </ac:spMkLst>
        </pc:spChg>
      </pc:sldChg>
      <pc:sldChg chg="modSp mod">
        <pc:chgData name="Zayna Basma" userId="1602a8e5-1677-4412-aee8-b0926b16fa16" providerId="ADAL" clId="{A6BA9428-75AD-4415-9222-02B6DADAF36D}" dt="2023-11-06T14:04:41.750" v="71" actId="20577"/>
        <pc:sldMkLst>
          <pc:docMk/>
          <pc:sldMk cId="598761395" sldId="786"/>
        </pc:sldMkLst>
        <pc:spChg chg="mod">
          <ac:chgData name="Zayna Basma" userId="1602a8e5-1677-4412-aee8-b0926b16fa16" providerId="ADAL" clId="{A6BA9428-75AD-4415-9222-02B6DADAF36D}" dt="2023-11-06T14:04:41.750" v="71" actId="20577"/>
          <ac:spMkLst>
            <pc:docMk/>
            <pc:sldMk cId="598761395" sldId="786"/>
            <ac:spMk id="2" creationId="{F71CE73F-B1DA-2DA4-3749-EBA9B1643C95}"/>
          </ac:spMkLst>
        </pc:spChg>
      </pc:sldChg>
      <pc:sldChg chg="modSp add del mod modCm">
        <pc:chgData name="Zayna Basma" userId="1602a8e5-1677-4412-aee8-b0926b16fa16" providerId="ADAL" clId="{A6BA9428-75AD-4415-9222-02B6DADAF36D}" dt="2023-11-06T14:24:06.503" v="555" actId="2696"/>
        <pc:sldMkLst>
          <pc:docMk/>
          <pc:sldMk cId="194207257" sldId="787"/>
        </pc:sldMkLst>
        <pc:spChg chg="mod">
          <ac:chgData name="Zayna Basma" userId="1602a8e5-1677-4412-aee8-b0926b16fa16" providerId="ADAL" clId="{A6BA9428-75AD-4415-9222-02B6DADAF36D}" dt="2023-11-06T14:22:01.647" v="530" actId="20577"/>
          <ac:spMkLst>
            <pc:docMk/>
            <pc:sldMk cId="194207257" sldId="787"/>
            <ac:spMk id="5" creationId="{3C9BCDFB-31AF-FF11-C7E6-7B1E9360C66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ayna Basma" userId="1602a8e5-1677-4412-aee8-b0926b16fa16" providerId="ADAL" clId="{A6BA9428-75AD-4415-9222-02B6DADAF36D}" dt="2023-11-06T14:22:01.647" v="530" actId="20577"/>
              <pc2:cmMkLst xmlns:pc2="http://schemas.microsoft.com/office/powerpoint/2019/9/main/command">
                <pc:docMk/>
                <pc:sldMk cId="194207257" sldId="787"/>
                <pc2:cmMk id="{F438B7E0-D9E7-4E05-8A8F-11EB797ADE21}"/>
              </pc2:cmMkLst>
            </pc226:cmChg>
          </p:ext>
        </pc:extLst>
      </pc:sldChg>
      <pc:sldChg chg="modSp add del mod modCm">
        <pc:chgData name="Zayna Basma" userId="1602a8e5-1677-4412-aee8-b0926b16fa16" providerId="ADAL" clId="{A6BA9428-75AD-4415-9222-02B6DADAF36D}" dt="2023-11-06T14:24:00.321" v="554" actId="2696"/>
        <pc:sldMkLst>
          <pc:docMk/>
          <pc:sldMk cId="3423692483" sldId="788"/>
        </pc:sldMkLst>
        <pc:spChg chg="mod">
          <ac:chgData name="Zayna Basma" userId="1602a8e5-1677-4412-aee8-b0926b16fa16" providerId="ADAL" clId="{A6BA9428-75AD-4415-9222-02B6DADAF36D}" dt="2023-11-06T14:23:25.446" v="553" actId="5793"/>
          <ac:spMkLst>
            <pc:docMk/>
            <pc:sldMk cId="3423692483" sldId="788"/>
            <ac:spMk id="5" creationId="{3C9BCDFB-31AF-FF11-C7E6-7B1E9360C66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ayna Basma" userId="1602a8e5-1677-4412-aee8-b0926b16fa16" providerId="ADAL" clId="{A6BA9428-75AD-4415-9222-02B6DADAF36D}" dt="2023-11-06T14:23:22.616" v="552" actId="20577"/>
              <pc2:cmMkLst xmlns:pc2="http://schemas.microsoft.com/office/powerpoint/2019/9/main/command">
                <pc:docMk/>
                <pc:sldMk cId="3423692483" sldId="788"/>
                <pc2:cmMk id="{A1938AD5-8FC5-4957-A9E9-E1DF4013776C}"/>
              </pc2:cmMkLst>
            </pc226:cmChg>
          </p:ext>
        </pc:extLst>
      </pc:sldChg>
      <pc:sldChg chg="add del">
        <pc:chgData name="Zayna Basma" userId="1602a8e5-1677-4412-aee8-b0926b16fa16" providerId="ADAL" clId="{A6BA9428-75AD-4415-9222-02B6DADAF36D}" dt="2023-11-06T14:22:07.153" v="532"/>
        <pc:sldMkLst>
          <pc:docMk/>
          <pc:sldMk cId="3850837815" sldId="788"/>
        </pc:sldMkLst>
      </pc:sldChg>
    </pc:docChg>
  </pc:docChgLst>
  <pc:docChgLst>
    <pc:chgData name="Steve Koczela" userId="213473c3-bfd3-4f75-884e-a4c6fcf20984" providerId="ADAL" clId="{435A4233-9064-471D-A182-FE9C265A5395}"/>
    <pc:docChg chg="undo redo custSel modSld modMainMaster">
      <pc:chgData name="Steve Koczela" userId="213473c3-bfd3-4f75-884e-a4c6fcf20984" providerId="ADAL" clId="{435A4233-9064-471D-A182-FE9C265A5395}" dt="2023-11-08T15:30:59.098" v="425" actId="403"/>
      <pc:docMkLst>
        <pc:docMk/>
      </pc:docMkLst>
      <pc:sldChg chg="modSp mod">
        <pc:chgData name="Steve Koczela" userId="213473c3-bfd3-4f75-884e-a4c6fcf20984" providerId="ADAL" clId="{435A4233-9064-471D-A182-FE9C265A5395}" dt="2023-11-08T15:30:08.167" v="354" actId="1076"/>
        <pc:sldMkLst>
          <pc:docMk/>
          <pc:sldMk cId="3897366638" sldId="265"/>
        </pc:sldMkLst>
        <pc:picChg chg="mod">
          <ac:chgData name="Steve Koczela" userId="213473c3-bfd3-4f75-884e-a4c6fcf20984" providerId="ADAL" clId="{435A4233-9064-471D-A182-FE9C265A5395}" dt="2023-11-08T15:30:08.167" v="354" actId="1076"/>
          <ac:picMkLst>
            <pc:docMk/>
            <pc:sldMk cId="3897366638" sldId="265"/>
            <ac:picMk id="8" creationId="{388B2108-3F89-B9BA-CB20-96586C443507}"/>
          </ac:picMkLst>
        </pc:picChg>
      </pc:sldChg>
      <pc:sldChg chg="modSp mod">
        <pc:chgData name="Steve Koczela" userId="213473c3-bfd3-4f75-884e-a4c6fcf20984" providerId="ADAL" clId="{435A4233-9064-471D-A182-FE9C265A5395}" dt="2023-11-08T15:30:59.098" v="425" actId="403"/>
        <pc:sldMkLst>
          <pc:docMk/>
          <pc:sldMk cId="1446657425" sldId="733"/>
        </pc:sldMkLst>
        <pc:spChg chg="mod">
          <ac:chgData name="Steve Koczela" userId="213473c3-bfd3-4f75-884e-a4c6fcf20984" providerId="ADAL" clId="{435A4233-9064-471D-A182-FE9C265A5395}" dt="2023-11-08T15:30:59.098" v="425" actId="403"/>
          <ac:spMkLst>
            <pc:docMk/>
            <pc:sldMk cId="1446657425" sldId="733"/>
            <ac:spMk id="5" creationId="{3C9BCDFB-31AF-FF11-C7E6-7B1E9360C66C}"/>
          </ac:spMkLst>
        </pc:spChg>
      </pc:sldChg>
      <pc:sldChg chg="modSp mod">
        <pc:chgData name="Steve Koczela" userId="213473c3-bfd3-4f75-884e-a4c6fcf20984" providerId="ADAL" clId="{435A4233-9064-471D-A182-FE9C265A5395}" dt="2023-11-08T15:28:03.602" v="335" actId="20577"/>
        <pc:sldMkLst>
          <pc:docMk/>
          <pc:sldMk cId="2262137582" sldId="753"/>
        </pc:sldMkLst>
        <pc:spChg chg="mod">
          <ac:chgData name="Steve Koczela" userId="213473c3-bfd3-4f75-884e-a4c6fcf20984" providerId="ADAL" clId="{435A4233-9064-471D-A182-FE9C265A5395}" dt="2023-11-08T15:28:03.602" v="335" actId="20577"/>
          <ac:spMkLst>
            <pc:docMk/>
            <pc:sldMk cId="2262137582" sldId="753"/>
            <ac:spMk id="2" creationId="{B43FD182-BF79-0C97-BA26-F9A7E058D683}"/>
          </ac:spMkLst>
        </pc:spChg>
      </pc:sldChg>
      <pc:sldChg chg="modSp mod">
        <pc:chgData name="Steve Koczela" userId="213473c3-bfd3-4f75-884e-a4c6fcf20984" providerId="ADAL" clId="{435A4233-9064-471D-A182-FE9C265A5395}" dt="2023-11-08T15:30:00.796" v="353" actId="27918"/>
        <pc:sldMkLst>
          <pc:docMk/>
          <pc:sldMk cId="392391878" sldId="757"/>
        </pc:sldMkLst>
        <pc:graphicFrameChg chg="mod">
          <ac:chgData name="Steve Koczela" userId="213473c3-bfd3-4f75-884e-a4c6fcf20984" providerId="ADAL" clId="{435A4233-9064-471D-A182-FE9C265A5395}" dt="2023-11-08T15:29:58.934" v="352" actId="403"/>
          <ac:graphicFrameMkLst>
            <pc:docMk/>
            <pc:sldMk cId="392391878" sldId="757"/>
            <ac:graphicFrameMk id="5" creationId="{00000000-0008-0000-0C00-000004000000}"/>
          </ac:graphicFrameMkLst>
        </pc:graphicFrameChg>
      </pc:sldChg>
      <pc:sldChg chg="modSp">
        <pc:chgData name="Steve Koczela" userId="213473c3-bfd3-4f75-884e-a4c6fcf20984" providerId="ADAL" clId="{435A4233-9064-471D-A182-FE9C265A5395}" dt="2023-11-08T15:21:30.673" v="22" actId="14100"/>
        <pc:sldMkLst>
          <pc:docMk/>
          <pc:sldMk cId="2110820498" sldId="763"/>
        </pc:sldMkLst>
        <pc:spChg chg="mod">
          <ac:chgData name="Steve Koczela" userId="213473c3-bfd3-4f75-884e-a4c6fcf20984" providerId="ADAL" clId="{435A4233-9064-471D-A182-FE9C265A5395}" dt="2023-11-08T15:21:30.673" v="22" actId="14100"/>
          <ac:spMkLst>
            <pc:docMk/>
            <pc:sldMk cId="2110820498" sldId="763"/>
            <ac:spMk id="3" creationId="{CC9D0151-3E8C-8D7A-C703-E33088D587A1}"/>
          </ac:spMkLst>
        </pc:spChg>
      </pc:sldChg>
      <pc:sldChg chg="modSp mod">
        <pc:chgData name="Steve Koczela" userId="213473c3-bfd3-4f75-884e-a4c6fcf20984" providerId="ADAL" clId="{435A4233-9064-471D-A182-FE9C265A5395}" dt="2023-11-08T15:22:20.119" v="60" actId="20577"/>
        <pc:sldMkLst>
          <pc:docMk/>
          <pc:sldMk cId="950775082" sldId="764"/>
        </pc:sldMkLst>
        <pc:spChg chg="mod">
          <ac:chgData name="Steve Koczela" userId="213473c3-bfd3-4f75-884e-a4c6fcf20984" providerId="ADAL" clId="{435A4233-9064-471D-A182-FE9C265A5395}" dt="2023-11-08T15:22:20.119" v="60" actId="20577"/>
          <ac:spMkLst>
            <pc:docMk/>
            <pc:sldMk cId="950775082" sldId="764"/>
            <ac:spMk id="3" creationId="{A1287FF1-8F4A-4012-927E-5CB498B6E939}"/>
          </ac:spMkLst>
        </pc:spChg>
      </pc:sldChg>
      <pc:sldChg chg="modSp mod">
        <pc:chgData name="Steve Koczela" userId="213473c3-bfd3-4f75-884e-a4c6fcf20984" providerId="ADAL" clId="{435A4233-9064-471D-A182-FE9C265A5395}" dt="2023-11-08T15:29:27.582" v="346" actId="14100"/>
        <pc:sldMkLst>
          <pc:docMk/>
          <pc:sldMk cId="1079324612" sldId="766"/>
        </pc:sldMkLst>
        <pc:spChg chg="mod">
          <ac:chgData name="Steve Koczela" userId="213473c3-bfd3-4f75-884e-a4c6fcf20984" providerId="ADAL" clId="{435A4233-9064-471D-A182-FE9C265A5395}" dt="2023-11-08T15:29:25.798" v="345" actId="1076"/>
          <ac:spMkLst>
            <pc:docMk/>
            <pc:sldMk cId="1079324612" sldId="766"/>
            <ac:spMk id="7" creationId="{01996CB4-CD3F-FCD6-399A-13DAA779B6E3}"/>
          </ac:spMkLst>
        </pc:spChg>
        <pc:graphicFrameChg chg="mod">
          <ac:chgData name="Steve Koczela" userId="213473c3-bfd3-4f75-884e-a4c6fcf20984" providerId="ADAL" clId="{435A4233-9064-471D-A182-FE9C265A5395}" dt="2023-11-08T15:29:27.582" v="346" actId="14100"/>
          <ac:graphicFrameMkLst>
            <pc:docMk/>
            <pc:sldMk cId="1079324612" sldId="766"/>
            <ac:graphicFrameMk id="6" creationId="{B74ABC91-2C70-F30B-89FD-2150B9411F66}"/>
          </ac:graphicFrameMkLst>
        </pc:graphicFrameChg>
      </pc:sldChg>
      <pc:sldChg chg="modSp mod">
        <pc:chgData name="Steve Koczela" userId="213473c3-bfd3-4f75-884e-a4c6fcf20984" providerId="ADAL" clId="{435A4233-9064-471D-A182-FE9C265A5395}" dt="2023-11-08T15:29:44.728" v="351" actId="113"/>
        <pc:sldMkLst>
          <pc:docMk/>
          <pc:sldMk cId="141287237" sldId="770"/>
        </pc:sldMkLst>
        <pc:spChg chg="mod">
          <ac:chgData name="Steve Koczela" userId="213473c3-bfd3-4f75-884e-a4c6fcf20984" providerId="ADAL" clId="{435A4233-9064-471D-A182-FE9C265A5395}" dt="2023-11-08T15:29:38.702" v="349" actId="14100"/>
          <ac:spMkLst>
            <pc:docMk/>
            <pc:sldMk cId="141287237" sldId="770"/>
            <ac:spMk id="3" creationId="{AE65B117-0AE1-62F5-44E4-BE8FF31EFB54}"/>
          </ac:spMkLst>
        </pc:spChg>
        <pc:spChg chg="mod">
          <ac:chgData name="Steve Koczela" userId="213473c3-bfd3-4f75-884e-a4c6fcf20984" providerId="ADAL" clId="{435A4233-9064-471D-A182-FE9C265A5395}" dt="2023-11-08T15:29:34.542" v="347" actId="1076"/>
          <ac:spMkLst>
            <pc:docMk/>
            <pc:sldMk cId="141287237" sldId="770"/>
            <ac:spMk id="6" creationId="{9644C03F-0BCE-AC0C-3DCA-1EB3CC371EE4}"/>
          </ac:spMkLst>
        </pc:spChg>
        <pc:graphicFrameChg chg="mod modGraphic">
          <ac:chgData name="Steve Koczela" userId="213473c3-bfd3-4f75-884e-a4c6fcf20984" providerId="ADAL" clId="{435A4233-9064-471D-A182-FE9C265A5395}" dt="2023-11-08T15:29:44.728" v="351" actId="113"/>
          <ac:graphicFrameMkLst>
            <pc:docMk/>
            <pc:sldMk cId="141287237" sldId="770"/>
            <ac:graphicFrameMk id="5" creationId="{26F8CEC3-F1D9-7542-EF2D-8DE33B9F2BE8}"/>
          </ac:graphicFrameMkLst>
        </pc:graphicFrameChg>
      </pc:sldChg>
      <pc:sldChg chg="modSp">
        <pc:chgData name="Steve Koczela" userId="213473c3-bfd3-4f75-884e-a4c6fcf20984" providerId="ADAL" clId="{435A4233-9064-471D-A182-FE9C265A5395}" dt="2023-11-08T15:20:30.844" v="20" actId="14100"/>
        <pc:sldMkLst>
          <pc:docMk/>
          <pc:sldMk cId="2623461936" sldId="777"/>
        </pc:sldMkLst>
        <pc:spChg chg="mod">
          <ac:chgData name="Steve Koczela" userId="213473c3-bfd3-4f75-884e-a4c6fcf20984" providerId="ADAL" clId="{435A4233-9064-471D-A182-FE9C265A5395}" dt="2023-11-08T15:20:30.844" v="20" actId="14100"/>
          <ac:spMkLst>
            <pc:docMk/>
            <pc:sldMk cId="2623461936" sldId="777"/>
            <ac:spMk id="5" creationId="{3C9BCDFB-31AF-FF11-C7E6-7B1E9360C66C}"/>
          </ac:spMkLst>
        </pc:spChg>
      </pc:sldChg>
      <pc:sldChg chg="modSp mod">
        <pc:chgData name="Steve Koczela" userId="213473c3-bfd3-4f75-884e-a4c6fcf20984" providerId="ADAL" clId="{435A4233-9064-471D-A182-FE9C265A5395}" dt="2023-11-08T15:23:05.362" v="71" actId="20577"/>
        <pc:sldMkLst>
          <pc:docMk/>
          <pc:sldMk cId="1905894463" sldId="779"/>
        </pc:sldMkLst>
        <pc:spChg chg="mod">
          <ac:chgData name="Steve Koczela" userId="213473c3-bfd3-4f75-884e-a4c6fcf20984" providerId="ADAL" clId="{435A4233-9064-471D-A182-FE9C265A5395}" dt="2023-11-08T15:23:05.362" v="71" actId="20577"/>
          <ac:spMkLst>
            <pc:docMk/>
            <pc:sldMk cId="1905894463" sldId="779"/>
            <ac:spMk id="7" creationId="{282E24B9-ABFD-B797-38A3-6E9CA5715148}"/>
          </ac:spMkLst>
        </pc:spChg>
        <pc:graphicFrameChg chg="mod modGraphic">
          <ac:chgData name="Steve Koczela" userId="213473c3-bfd3-4f75-884e-a4c6fcf20984" providerId="ADAL" clId="{435A4233-9064-471D-A182-FE9C265A5395}" dt="2023-11-08T15:22:33.370" v="63" actId="14100"/>
          <ac:graphicFrameMkLst>
            <pc:docMk/>
            <pc:sldMk cId="1905894463" sldId="779"/>
            <ac:graphicFrameMk id="6" creationId="{5AD83CF6-71B5-7769-5EDA-18B57F3450F7}"/>
          </ac:graphicFrameMkLst>
        </pc:graphicFrameChg>
      </pc:sldChg>
      <pc:sldChg chg="modSp">
        <pc:chgData name="Steve Koczela" userId="213473c3-bfd3-4f75-884e-a4c6fcf20984" providerId="ADAL" clId="{435A4233-9064-471D-A182-FE9C265A5395}" dt="2023-11-08T15:27:54.929" v="327" actId="1076"/>
        <pc:sldMkLst>
          <pc:docMk/>
          <pc:sldMk cId="2824259507" sldId="782"/>
        </pc:sldMkLst>
        <pc:spChg chg="mod">
          <ac:chgData name="Steve Koczela" userId="213473c3-bfd3-4f75-884e-a4c6fcf20984" providerId="ADAL" clId="{435A4233-9064-471D-A182-FE9C265A5395}" dt="2023-11-08T15:27:54.929" v="327" actId="1076"/>
          <ac:spMkLst>
            <pc:docMk/>
            <pc:sldMk cId="2824259507" sldId="782"/>
            <ac:spMk id="3" creationId="{1B480673-FBE7-11F0-9C75-FB667BDCD195}"/>
          </ac:spMkLst>
        </pc:spChg>
      </pc:sldChg>
      <pc:sldChg chg="modSp mod">
        <pc:chgData name="Steve Koczela" userId="213473c3-bfd3-4f75-884e-a4c6fcf20984" providerId="ADAL" clId="{435A4233-9064-471D-A182-FE9C265A5395}" dt="2023-11-08T15:29:02.441" v="340" actId="20577"/>
        <pc:sldMkLst>
          <pc:docMk/>
          <pc:sldMk cId="2413134526" sldId="784"/>
        </pc:sldMkLst>
        <pc:spChg chg="mod">
          <ac:chgData name="Steve Koczela" userId="213473c3-bfd3-4f75-884e-a4c6fcf20984" providerId="ADAL" clId="{435A4233-9064-471D-A182-FE9C265A5395}" dt="2023-11-08T15:29:02.441" v="340" actId="20577"/>
          <ac:spMkLst>
            <pc:docMk/>
            <pc:sldMk cId="2413134526" sldId="784"/>
            <ac:spMk id="2" creationId="{D62689AF-802E-160B-53BF-FB7055A4C46E}"/>
          </ac:spMkLst>
        </pc:spChg>
      </pc:sldChg>
      <pc:sldChg chg="modSp mod">
        <pc:chgData name="Steve Koczela" userId="213473c3-bfd3-4f75-884e-a4c6fcf20984" providerId="ADAL" clId="{435A4233-9064-471D-A182-FE9C265A5395}" dt="2023-11-08T15:29:13.625" v="344" actId="20577"/>
        <pc:sldMkLst>
          <pc:docMk/>
          <pc:sldMk cId="1742918478" sldId="785"/>
        </pc:sldMkLst>
        <pc:spChg chg="mod">
          <ac:chgData name="Steve Koczela" userId="213473c3-bfd3-4f75-884e-a4c6fcf20984" providerId="ADAL" clId="{435A4233-9064-471D-A182-FE9C265A5395}" dt="2023-11-08T15:29:10.178" v="342" actId="20577"/>
          <ac:spMkLst>
            <pc:docMk/>
            <pc:sldMk cId="1742918478" sldId="785"/>
            <ac:spMk id="2" creationId="{4336506D-FF88-ADBC-23E5-D7371ECEC20D}"/>
          </ac:spMkLst>
        </pc:spChg>
        <pc:spChg chg="mod">
          <ac:chgData name="Steve Koczela" userId="213473c3-bfd3-4f75-884e-a4c6fcf20984" providerId="ADAL" clId="{435A4233-9064-471D-A182-FE9C265A5395}" dt="2023-11-08T15:29:13.625" v="344" actId="20577"/>
          <ac:spMkLst>
            <pc:docMk/>
            <pc:sldMk cId="1742918478" sldId="785"/>
            <ac:spMk id="3" creationId="{31348486-BBE4-1ED8-C79E-6EAD4D32A32C}"/>
          </ac:spMkLst>
        </pc:spChg>
      </pc:sldChg>
      <pc:sldChg chg="modSp">
        <pc:chgData name="Steve Koczela" userId="213473c3-bfd3-4f75-884e-a4c6fcf20984" providerId="ADAL" clId="{435A4233-9064-471D-A182-FE9C265A5395}" dt="2023-11-08T15:21:07.400" v="21" actId="1076"/>
        <pc:sldMkLst>
          <pc:docMk/>
          <pc:sldMk cId="598761395" sldId="786"/>
        </pc:sldMkLst>
        <pc:spChg chg="mod">
          <ac:chgData name="Steve Koczela" userId="213473c3-bfd3-4f75-884e-a4c6fcf20984" providerId="ADAL" clId="{435A4233-9064-471D-A182-FE9C265A5395}" dt="2023-11-08T15:21:07.400" v="21" actId="1076"/>
          <ac:spMkLst>
            <pc:docMk/>
            <pc:sldMk cId="598761395" sldId="786"/>
            <ac:spMk id="3" creationId="{6609CB06-1280-EACC-56B6-D1AE4C999037}"/>
          </ac:spMkLst>
        </pc:spChg>
      </pc:sldChg>
      <pc:sldChg chg="modSp mod">
        <pc:chgData name="Steve Koczela" userId="213473c3-bfd3-4f75-884e-a4c6fcf20984" providerId="ADAL" clId="{435A4233-9064-471D-A182-FE9C265A5395}" dt="2023-11-08T15:27:28.995" v="297" actId="6549"/>
        <pc:sldMkLst>
          <pc:docMk/>
          <pc:sldMk cId="2494496992" sldId="787"/>
        </pc:sldMkLst>
        <pc:spChg chg="mod">
          <ac:chgData name="Steve Koczela" userId="213473c3-bfd3-4f75-884e-a4c6fcf20984" providerId="ADAL" clId="{435A4233-9064-471D-A182-FE9C265A5395}" dt="2023-11-08T15:27:28.995" v="297" actId="6549"/>
          <ac:spMkLst>
            <pc:docMk/>
            <pc:sldMk cId="2494496992" sldId="787"/>
            <ac:spMk id="3" creationId="{8A1D65A9-82A1-4243-73A6-2C559B1F93FE}"/>
          </ac:spMkLst>
        </pc:spChg>
        <pc:spChg chg="mod">
          <ac:chgData name="Steve Koczela" userId="213473c3-bfd3-4f75-884e-a4c6fcf20984" providerId="ADAL" clId="{435A4233-9064-471D-A182-FE9C265A5395}" dt="2023-11-08T15:26:43.877" v="195" actId="20577"/>
          <ac:spMkLst>
            <pc:docMk/>
            <pc:sldMk cId="2494496992" sldId="787"/>
            <ac:spMk id="7" creationId="{B1FF61D9-4C43-E03E-B416-9D622D6B5FAD}"/>
          </ac:spMkLst>
        </pc:spChg>
        <pc:graphicFrameChg chg="mod">
          <ac:chgData name="Steve Koczela" userId="213473c3-bfd3-4f75-884e-a4c6fcf20984" providerId="ADAL" clId="{435A4233-9064-471D-A182-FE9C265A5395}" dt="2023-11-08T15:24:47.484" v="96" actId="403"/>
          <ac:graphicFrameMkLst>
            <pc:docMk/>
            <pc:sldMk cId="2494496992" sldId="787"/>
            <ac:graphicFrameMk id="6" creationId="{38F9AEB5-D202-91A0-0BE5-A18050E7CF49}"/>
          </ac:graphicFrameMkLst>
        </pc:graphicFrameChg>
      </pc:sldChg>
      <pc:sldChg chg="modSp mod">
        <pc:chgData name="Steve Koczela" userId="213473c3-bfd3-4f75-884e-a4c6fcf20984" providerId="ADAL" clId="{435A4233-9064-471D-A182-FE9C265A5395}" dt="2023-11-08T15:27:07.738" v="240" actId="20577"/>
        <pc:sldMkLst>
          <pc:docMk/>
          <pc:sldMk cId="2192950032" sldId="788"/>
        </pc:sldMkLst>
        <pc:spChg chg="mod">
          <ac:chgData name="Steve Koczela" userId="213473c3-bfd3-4f75-884e-a4c6fcf20984" providerId="ADAL" clId="{435A4233-9064-471D-A182-FE9C265A5395}" dt="2023-11-08T15:26:04.906" v="131" actId="14100"/>
          <ac:spMkLst>
            <pc:docMk/>
            <pc:sldMk cId="2192950032" sldId="788"/>
            <ac:spMk id="2" creationId="{A9855CE7-57DD-AB20-0FE9-5BA7F8626D29}"/>
          </ac:spMkLst>
        </pc:spChg>
        <pc:spChg chg="mod">
          <ac:chgData name="Steve Koczela" userId="213473c3-bfd3-4f75-884e-a4c6fcf20984" providerId="ADAL" clId="{435A4233-9064-471D-A182-FE9C265A5395}" dt="2023-11-08T15:27:07.738" v="240" actId="20577"/>
          <ac:spMkLst>
            <pc:docMk/>
            <pc:sldMk cId="2192950032" sldId="788"/>
            <ac:spMk id="3" creationId="{1F6FCF75-53C1-05A2-E999-B9869EB69A90}"/>
          </ac:spMkLst>
        </pc:spChg>
        <pc:spChg chg="mod">
          <ac:chgData name="Steve Koczela" userId="213473c3-bfd3-4f75-884e-a4c6fcf20984" providerId="ADAL" clId="{435A4233-9064-471D-A182-FE9C265A5395}" dt="2023-11-08T15:26:54.060" v="221" actId="20577"/>
          <ac:spMkLst>
            <pc:docMk/>
            <pc:sldMk cId="2192950032" sldId="788"/>
            <ac:spMk id="6" creationId="{F93FDBF0-24D0-53F0-D818-36A08DDCA33F}"/>
          </ac:spMkLst>
        </pc:spChg>
        <pc:graphicFrameChg chg="mod">
          <ac:chgData name="Steve Koczela" userId="213473c3-bfd3-4f75-884e-a4c6fcf20984" providerId="ADAL" clId="{435A4233-9064-471D-A182-FE9C265A5395}" dt="2023-11-08T15:25:56.176" v="122"/>
          <ac:graphicFrameMkLst>
            <pc:docMk/>
            <pc:sldMk cId="2192950032" sldId="788"/>
            <ac:graphicFrameMk id="5" creationId="{82A2D0E7-BA10-F8C0-D50B-41BB279EFC2C}"/>
          </ac:graphicFrameMkLst>
        </pc:graphicFrameChg>
      </pc:sldChg>
      <pc:sldChg chg="modSp mod">
        <pc:chgData name="Steve Koczela" userId="213473c3-bfd3-4f75-884e-a4c6fcf20984" providerId="ADAL" clId="{435A4233-9064-471D-A182-FE9C265A5395}" dt="2023-11-08T15:27:47.506" v="326" actId="20577"/>
        <pc:sldMkLst>
          <pc:docMk/>
          <pc:sldMk cId="2483084834" sldId="789"/>
        </pc:sldMkLst>
        <pc:spChg chg="mod">
          <ac:chgData name="Steve Koczela" userId="213473c3-bfd3-4f75-884e-a4c6fcf20984" providerId="ADAL" clId="{435A4233-9064-471D-A182-FE9C265A5395}" dt="2023-11-08T15:27:47.506" v="326" actId="20577"/>
          <ac:spMkLst>
            <pc:docMk/>
            <pc:sldMk cId="2483084834" sldId="789"/>
            <ac:spMk id="3" creationId="{7DE9DA87-2A8F-7D7C-01F7-2BB08E983282}"/>
          </ac:spMkLst>
        </pc:spChg>
      </pc:sldChg>
      <pc:sldMasterChg chg="modSldLayout">
        <pc:chgData name="Steve Koczela" userId="213473c3-bfd3-4f75-884e-a4c6fcf20984" providerId="ADAL" clId="{435A4233-9064-471D-A182-FE9C265A5395}" dt="2023-11-08T15:17:19.767" v="0" actId="207"/>
        <pc:sldMasterMkLst>
          <pc:docMk/>
          <pc:sldMasterMk cId="3528018988" sldId="2147483672"/>
        </pc:sldMasterMkLst>
        <pc:sldLayoutChg chg="modSp mod">
          <pc:chgData name="Steve Koczela" userId="213473c3-bfd3-4f75-884e-a4c6fcf20984" providerId="ADAL" clId="{435A4233-9064-471D-A182-FE9C265A5395}" dt="2023-11-08T15:17:19.767" v="0" actId="207"/>
          <pc:sldLayoutMkLst>
            <pc:docMk/>
            <pc:sldMasterMk cId="3528018988" sldId="2147483672"/>
            <pc:sldLayoutMk cId="3888952931" sldId="2147483674"/>
          </pc:sldLayoutMkLst>
          <pc:spChg chg="mod">
            <ac:chgData name="Steve Koczela" userId="213473c3-bfd3-4f75-884e-a4c6fcf20984" providerId="ADAL" clId="{435A4233-9064-471D-A182-FE9C265A5395}" dt="2023-11-08T15:17:19.767" v="0" actId="207"/>
            <ac:spMkLst>
              <pc:docMk/>
              <pc:sldMasterMk cId="3528018988" sldId="2147483672"/>
              <pc:sldLayoutMk cId="3888952931" sldId="2147483674"/>
              <ac:spMk id="11" creationId="{40C2FD51-5E0D-371C-3046-C7F1A15595DC}"/>
            </ac:spMkLst>
          </pc:spChg>
        </pc:sldLayoutChg>
      </pc:sldMasterChg>
    </pc:docChg>
  </pc:docChgLst>
  <pc:docChgLst>
    <pc:chgData name="Steve Koczela" userId="213473c3-bfd3-4f75-884e-a4c6fcf20984" providerId="ADAL" clId="{5892F411-ECD5-4A29-89B0-94031E2E43AA}"/>
    <pc:docChg chg="undo custSel modSld">
      <pc:chgData name="Steve Koczela" userId="213473c3-bfd3-4f75-884e-a4c6fcf20984" providerId="ADAL" clId="{5892F411-ECD5-4A29-89B0-94031E2E43AA}" dt="2023-11-06T18:30:02.588" v="75" actId="20577"/>
      <pc:docMkLst>
        <pc:docMk/>
      </pc:docMkLst>
      <pc:sldChg chg="modSp mod">
        <pc:chgData name="Steve Koczela" userId="213473c3-bfd3-4f75-884e-a4c6fcf20984" providerId="ADAL" clId="{5892F411-ECD5-4A29-89B0-94031E2E43AA}" dt="2023-11-06T18:27:05.878" v="0" actId="6549"/>
        <pc:sldMkLst>
          <pc:docMk/>
          <pc:sldMk cId="1113250183" sldId="257"/>
        </pc:sldMkLst>
        <pc:spChg chg="mod">
          <ac:chgData name="Steve Koczela" userId="213473c3-bfd3-4f75-884e-a4c6fcf20984" providerId="ADAL" clId="{5892F411-ECD5-4A29-89B0-94031E2E43AA}" dt="2023-11-06T18:27:05.878" v="0" actId="6549"/>
          <ac:spMkLst>
            <pc:docMk/>
            <pc:sldMk cId="1113250183" sldId="257"/>
            <ac:spMk id="13" creationId="{00000000-0000-0000-0000-000000000000}"/>
          </ac:spMkLst>
        </pc:spChg>
      </pc:sldChg>
      <pc:sldChg chg="modSp mod">
        <pc:chgData name="Steve Koczela" userId="213473c3-bfd3-4f75-884e-a4c6fcf20984" providerId="ADAL" clId="{5892F411-ECD5-4A29-89B0-94031E2E43AA}" dt="2023-11-06T18:27:56.817" v="6" actId="15"/>
        <pc:sldMkLst>
          <pc:docMk/>
          <pc:sldMk cId="1446657425" sldId="733"/>
        </pc:sldMkLst>
        <pc:spChg chg="mod">
          <ac:chgData name="Steve Koczela" userId="213473c3-bfd3-4f75-884e-a4c6fcf20984" providerId="ADAL" clId="{5892F411-ECD5-4A29-89B0-94031E2E43AA}" dt="2023-11-06T18:27:56.817" v="6" actId="15"/>
          <ac:spMkLst>
            <pc:docMk/>
            <pc:sldMk cId="1446657425" sldId="733"/>
            <ac:spMk id="5" creationId="{3C9BCDFB-31AF-FF11-C7E6-7B1E9360C66C}"/>
          </ac:spMkLst>
        </pc:spChg>
      </pc:sldChg>
      <pc:sldChg chg="modSp mod">
        <pc:chgData name="Steve Koczela" userId="213473c3-bfd3-4f75-884e-a4c6fcf20984" providerId="ADAL" clId="{5892F411-ECD5-4A29-89B0-94031E2E43AA}" dt="2023-11-06T18:28:39.118" v="60" actId="15"/>
        <pc:sldMkLst>
          <pc:docMk/>
          <pc:sldMk cId="2623461936" sldId="777"/>
        </pc:sldMkLst>
        <pc:spChg chg="mod">
          <ac:chgData name="Steve Koczela" userId="213473c3-bfd3-4f75-884e-a4c6fcf20984" providerId="ADAL" clId="{5892F411-ECD5-4A29-89B0-94031E2E43AA}" dt="2023-11-06T18:28:39.118" v="60" actId="15"/>
          <ac:spMkLst>
            <pc:docMk/>
            <pc:sldMk cId="2623461936" sldId="777"/>
            <ac:spMk id="5" creationId="{3C9BCDFB-31AF-FF11-C7E6-7B1E9360C66C}"/>
          </ac:spMkLst>
        </pc:spChg>
      </pc:sldChg>
      <pc:sldChg chg="modSp mod">
        <pc:chgData name="Steve Koczela" userId="213473c3-bfd3-4f75-884e-a4c6fcf20984" providerId="ADAL" clId="{5892F411-ECD5-4A29-89B0-94031E2E43AA}" dt="2023-11-06T18:30:02.588" v="75" actId="20577"/>
        <pc:sldMkLst>
          <pc:docMk/>
          <pc:sldMk cId="1905894463" sldId="779"/>
        </pc:sldMkLst>
        <pc:spChg chg="mod">
          <ac:chgData name="Steve Koczela" userId="213473c3-bfd3-4f75-884e-a4c6fcf20984" providerId="ADAL" clId="{5892F411-ECD5-4A29-89B0-94031E2E43AA}" dt="2023-11-06T18:30:02.588" v="75" actId="20577"/>
          <ac:spMkLst>
            <pc:docMk/>
            <pc:sldMk cId="1905894463" sldId="779"/>
            <ac:spMk id="7" creationId="{282E24B9-ABFD-B797-38A3-6E9CA5715148}"/>
          </ac:spMkLst>
        </pc:spChg>
      </pc:sldChg>
    </pc:docChg>
  </pc:docChgLst>
  <pc:docChgLst>
    <pc:chgData name="Zayna Basma" userId="1602a8e5-1677-4412-aee8-b0926b16fa16" providerId="ADAL" clId="{AC4F5B9C-32D1-497A-B534-6A13CBC75795}"/>
    <pc:docChg chg="">
      <pc:chgData name="Zayna Basma" userId="1602a8e5-1677-4412-aee8-b0926b16fa16" providerId="ADAL" clId="{AC4F5B9C-32D1-497A-B534-6A13CBC75795}" dt="2023-10-30T17:28:36.130" v="1"/>
      <pc:docMkLst>
        <pc:docMk/>
      </pc:docMkLst>
      <pc:sldChg chg="addCm">
        <pc:chgData name="Zayna Basma" userId="1602a8e5-1677-4412-aee8-b0926b16fa16" providerId="ADAL" clId="{AC4F5B9C-32D1-497A-B534-6A13CBC75795}" dt="2023-10-30T17:28:36.130" v="1"/>
        <pc:sldMkLst>
          <pc:docMk/>
          <pc:sldMk cId="2623461936" sldId="7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Zayna Basma" userId="1602a8e5-1677-4412-aee8-b0926b16fa16" providerId="ADAL" clId="{AC4F5B9C-32D1-497A-B534-6A13CBC75795}" dt="2023-10-30T17:28:16.817" v="0"/>
              <pc2:cmMkLst xmlns:pc2="http://schemas.microsoft.com/office/powerpoint/2019/9/main/command">
                <pc:docMk/>
                <pc:sldMk cId="2623461936" sldId="777"/>
                <pc2:cmMk id="{1B2D8C4A-580F-47FD-B224-2EADB6B560EB}"/>
              </pc2:cmMkLst>
            </pc226:cmChg>
            <pc226:cmChg xmlns:pc226="http://schemas.microsoft.com/office/powerpoint/2022/06/main/command" chg="add">
              <pc226:chgData name="Zayna Basma" userId="1602a8e5-1677-4412-aee8-b0926b16fa16" providerId="ADAL" clId="{AC4F5B9C-32D1-497A-B534-6A13CBC75795}" dt="2023-10-30T17:28:36.130" v="1"/>
              <pc2:cmMkLst xmlns:pc2="http://schemas.microsoft.com/office/powerpoint/2019/9/main/command">
                <pc:docMk/>
                <pc:sldMk cId="2623461936" sldId="777"/>
                <pc2:cmMk id="{A7365EAD-9D9C-4738-83D2-821DDADF28FC}"/>
              </pc2:cmMkLst>
            </pc226:cmChg>
          </p:ext>
        </pc:extLst>
      </pc:sldChg>
    </pc:docChg>
  </pc:docChgLst>
  <pc:docChgLst>
    <pc:chgData name="Zayna Basma" userId="1602a8e5-1677-4412-aee8-b0926b16fa16" providerId="ADAL" clId="{AE29385E-B21B-47B3-BDF7-E76AE331A195}"/>
    <pc:docChg chg="undo redo custSel addSld delSld modSld">
      <pc:chgData name="Zayna Basma" userId="1602a8e5-1677-4412-aee8-b0926b16fa16" providerId="ADAL" clId="{AE29385E-B21B-47B3-BDF7-E76AE331A195}" dt="2023-10-26T18:56:55.932" v="3105" actId="1076"/>
      <pc:docMkLst>
        <pc:docMk/>
      </pc:docMkLst>
      <pc:sldChg chg="addSp delSp modSp mod">
        <pc:chgData name="Zayna Basma" userId="1602a8e5-1677-4412-aee8-b0926b16fa16" providerId="ADAL" clId="{AE29385E-B21B-47B3-BDF7-E76AE331A195}" dt="2023-10-26T18:56:55.932" v="3105" actId="1076"/>
        <pc:sldMkLst>
          <pc:docMk/>
          <pc:sldMk cId="1113250183" sldId="257"/>
        </pc:sldMkLst>
        <pc:spChg chg="add mod">
          <ac:chgData name="Zayna Basma" userId="1602a8e5-1677-4412-aee8-b0926b16fa16" providerId="ADAL" clId="{AE29385E-B21B-47B3-BDF7-E76AE331A195}" dt="2023-10-26T18:56:55.932" v="3105" actId="1076"/>
          <ac:spMkLst>
            <pc:docMk/>
            <pc:sldMk cId="1113250183" sldId="257"/>
            <ac:spMk id="3" creationId="{ABF2E160-D445-EA88-BDEF-ED205C81D80E}"/>
          </ac:spMkLst>
        </pc:spChg>
        <pc:spChg chg="mod">
          <ac:chgData name="Zayna Basma" userId="1602a8e5-1677-4412-aee8-b0926b16fa16" providerId="ADAL" clId="{AE29385E-B21B-47B3-BDF7-E76AE331A195}" dt="2023-10-26T18:56:14.639" v="3096" actId="1076"/>
          <ac:spMkLst>
            <pc:docMk/>
            <pc:sldMk cId="1113250183" sldId="257"/>
            <ac:spMk id="11" creationId="{00000000-0000-0000-0000-000000000000}"/>
          </ac:spMkLst>
        </pc:spChg>
        <pc:spChg chg="mod">
          <ac:chgData name="Zayna Basma" userId="1602a8e5-1677-4412-aee8-b0926b16fa16" providerId="ADAL" clId="{AE29385E-B21B-47B3-BDF7-E76AE331A195}" dt="2023-10-26T18:56:46.063" v="3101" actId="166"/>
          <ac:spMkLst>
            <pc:docMk/>
            <pc:sldMk cId="1113250183" sldId="257"/>
            <ac:spMk id="13" creationId="{00000000-0000-0000-0000-000000000000}"/>
          </ac:spMkLst>
        </pc:spChg>
        <pc:spChg chg="mod">
          <ac:chgData name="Zayna Basma" userId="1602a8e5-1677-4412-aee8-b0926b16fa16" providerId="ADAL" clId="{AE29385E-B21B-47B3-BDF7-E76AE331A195}" dt="2023-10-26T18:56:51.464" v="3104" actId="166"/>
          <ac:spMkLst>
            <pc:docMk/>
            <pc:sldMk cId="1113250183" sldId="257"/>
            <ac:spMk id="4101" creationId="{00000000-0000-0000-0000-000000000000}"/>
          </ac:spMkLst>
        </pc:spChg>
        <pc:picChg chg="del">
          <ac:chgData name="Zayna Basma" userId="1602a8e5-1677-4412-aee8-b0926b16fa16" providerId="ADAL" clId="{AE29385E-B21B-47B3-BDF7-E76AE331A195}" dt="2023-10-25T13:30:37.477" v="6" actId="478"/>
          <ac:picMkLst>
            <pc:docMk/>
            <pc:sldMk cId="1113250183" sldId="257"/>
            <ac:picMk id="2" creationId="{20656B53-61A1-3450-454F-976C29B2512A}"/>
          </ac:picMkLst>
        </pc:picChg>
        <pc:picChg chg="add mod ord">
          <ac:chgData name="Zayna Basma" userId="1602a8e5-1677-4412-aee8-b0926b16fa16" providerId="ADAL" clId="{AE29385E-B21B-47B3-BDF7-E76AE331A195}" dt="2023-10-26T18:56:11.102" v="3095" actId="1076"/>
          <ac:picMkLst>
            <pc:docMk/>
            <pc:sldMk cId="1113250183" sldId="257"/>
            <ac:picMk id="2" creationId="{D05CB944-312E-FE30-0302-E623560714AD}"/>
          </ac:picMkLst>
        </pc:picChg>
      </pc:sldChg>
      <pc:sldChg chg="modSp mod">
        <pc:chgData name="Zayna Basma" userId="1602a8e5-1677-4412-aee8-b0926b16fa16" providerId="ADAL" clId="{AE29385E-B21B-47B3-BDF7-E76AE331A195}" dt="2023-10-25T14:13:51.641" v="219" actId="20577"/>
        <pc:sldMkLst>
          <pc:docMk/>
          <pc:sldMk cId="2017080072" sldId="291"/>
        </pc:sldMkLst>
        <pc:spChg chg="mod">
          <ac:chgData name="Zayna Basma" userId="1602a8e5-1677-4412-aee8-b0926b16fa16" providerId="ADAL" clId="{AE29385E-B21B-47B3-BDF7-E76AE331A195}" dt="2023-10-25T14:13:51.641" v="219" actId="20577"/>
          <ac:spMkLst>
            <pc:docMk/>
            <pc:sldMk cId="2017080072" sldId="291"/>
            <ac:spMk id="3" creationId="{00000000-0000-0000-0000-000000000000}"/>
          </ac:spMkLst>
        </pc:spChg>
      </pc:sldChg>
      <pc:sldChg chg="modSp mod">
        <pc:chgData name="Zayna Basma" userId="1602a8e5-1677-4412-aee8-b0926b16fa16" providerId="ADAL" clId="{AE29385E-B21B-47B3-BDF7-E76AE331A195}" dt="2023-10-26T17:20:46.334" v="2960" actId="20577"/>
        <pc:sldMkLst>
          <pc:docMk/>
          <pc:sldMk cId="1446657425" sldId="733"/>
        </pc:sldMkLst>
        <pc:spChg chg="mod">
          <ac:chgData name="Zayna Basma" userId="1602a8e5-1677-4412-aee8-b0926b16fa16" providerId="ADAL" clId="{AE29385E-B21B-47B3-BDF7-E76AE331A195}" dt="2023-10-26T17:20:46.334" v="2960" actId="20577"/>
          <ac:spMkLst>
            <pc:docMk/>
            <pc:sldMk cId="1446657425" sldId="733"/>
            <ac:spMk id="5" creationId="{3C9BCDFB-31AF-FF11-C7E6-7B1E9360C66C}"/>
          </ac:spMkLst>
        </pc:spChg>
      </pc:sldChg>
      <pc:sldChg chg="modSp mod">
        <pc:chgData name="Zayna Basma" userId="1602a8e5-1677-4412-aee8-b0926b16fa16" providerId="ADAL" clId="{AE29385E-B21B-47B3-BDF7-E76AE331A195}" dt="2023-10-25T16:37:39.333" v="1123" actId="20577"/>
        <pc:sldMkLst>
          <pc:docMk/>
          <pc:sldMk cId="1554734517" sldId="754"/>
        </pc:sldMkLst>
        <pc:spChg chg="mod">
          <ac:chgData name="Zayna Basma" userId="1602a8e5-1677-4412-aee8-b0926b16fa16" providerId="ADAL" clId="{AE29385E-B21B-47B3-BDF7-E76AE331A195}" dt="2023-10-25T16:37:39.333" v="1123" actId="20577"/>
          <ac:spMkLst>
            <pc:docMk/>
            <pc:sldMk cId="1554734517" sldId="754"/>
            <ac:spMk id="3" creationId="{D800EFF3-E9F8-E7E2-16EE-32CB7FDBCFDC}"/>
          </ac:spMkLst>
        </pc:spChg>
      </pc:sldChg>
      <pc:sldChg chg="addSp delSp modSp mod">
        <pc:chgData name="Zayna Basma" userId="1602a8e5-1677-4412-aee8-b0926b16fa16" providerId="ADAL" clId="{AE29385E-B21B-47B3-BDF7-E76AE331A195}" dt="2023-10-25T16:45:52.004" v="1152" actId="14100"/>
        <pc:sldMkLst>
          <pc:docMk/>
          <pc:sldMk cId="392391878" sldId="757"/>
        </pc:sldMkLst>
        <pc:graphicFrameChg chg="add mod">
          <ac:chgData name="Zayna Basma" userId="1602a8e5-1677-4412-aee8-b0926b16fa16" providerId="ADAL" clId="{AE29385E-B21B-47B3-BDF7-E76AE331A195}" dt="2023-10-25T16:45:52.004" v="1152" actId="14100"/>
          <ac:graphicFrameMkLst>
            <pc:docMk/>
            <pc:sldMk cId="392391878" sldId="757"/>
            <ac:graphicFrameMk id="5" creationId="{00000000-0008-0000-0C00-000004000000}"/>
          </ac:graphicFrameMkLst>
        </pc:graphicFrameChg>
        <pc:graphicFrameChg chg="add del">
          <ac:chgData name="Zayna Basma" userId="1602a8e5-1677-4412-aee8-b0926b16fa16" providerId="ADAL" clId="{AE29385E-B21B-47B3-BDF7-E76AE331A195}" dt="2023-10-25T16:37:40.372" v="1124" actId="478"/>
          <ac:graphicFrameMkLst>
            <pc:docMk/>
            <pc:sldMk cId="392391878" sldId="757"/>
            <ac:graphicFrameMk id="6" creationId="{02EA8B30-259C-C8B7-5995-A35C73FFE305}"/>
          </ac:graphicFrameMkLst>
        </pc:graphicFrameChg>
      </pc:sldChg>
      <pc:sldChg chg="modSp mod addCm delCm modCm">
        <pc:chgData name="Zayna Basma" userId="1602a8e5-1677-4412-aee8-b0926b16fa16" providerId="ADAL" clId="{AE29385E-B21B-47B3-BDF7-E76AE331A195}" dt="2023-10-26T17:22:27.575" v="2962"/>
        <pc:sldMkLst>
          <pc:docMk/>
          <pc:sldMk cId="950775082" sldId="764"/>
        </pc:sldMkLst>
        <pc:spChg chg="mod">
          <ac:chgData name="Zayna Basma" userId="1602a8e5-1677-4412-aee8-b0926b16fa16" providerId="ADAL" clId="{AE29385E-B21B-47B3-BDF7-E76AE331A195}" dt="2023-10-25T15:52:16.982" v="992" actId="20577"/>
          <ac:spMkLst>
            <pc:docMk/>
            <pc:sldMk cId="950775082" sldId="764"/>
            <ac:spMk id="3" creationId="{A1287FF1-8F4A-4012-927E-5CB498B6E939}"/>
          </ac:spMkLst>
        </pc:spChg>
        <pc:spChg chg="mod">
          <ac:chgData name="Zayna Basma" userId="1602a8e5-1677-4412-aee8-b0926b16fa16" providerId="ADAL" clId="{AE29385E-B21B-47B3-BDF7-E76AE331A195}" dt="2023-10-25T15:50:05.769" v="749" actId="1076"/>
          <ac:spMkLst>
            <pc:docMk/>
            <pc:sldMk cId="950775082" sldId="764"/>
            <ac:spMk id="5" creationId="{ABC1A8A2-35CE-5582-4F9B-E0309EACF04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Zayna Basma" userId="1602a8e5-1677-4412-aee8-b0926b16fa16" providerId="ADAL" clId="{AE29385E-B21B-47B3-BDF7-E76AE331A195}" dt="2023-10-26T17:22:27.575" v="2962"/>
              <pc2:cmMkLst xmlns:pc2="http://schemas.microsoft.com/office/powerpoint/2019/9/main/command">
                <pc:docMk/>
                <pc:sldMk cId="950775082" sldId="764"/>
                <pc2:cmMk id="{200362D3-30BA-4F3B-BB36-6FBAE578310C}"/>
              </pc2:cmMkLst>
            </pc226:cmChg>
          </p:ext>
        </pc:extLst>
      </pc:sldChg>
      <pc:sldChg chg="addCm">
        <pc:chgData name="Zayna Basma" userId="1602a8e5-1677-4412-aee8-b0926b16fa16" providerId="ADAL" clId="{AE29385E-B21B-47B3-BDF7-E76AE331A195}" dt="2023-10-26T17:21:54.753" v="2961"/>
        <pc:sldMkLst>
          <pc:docMk/>
          <pc:sldMk cId="141287237" sldId="7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Zayna Basma" userId="1602a8e5-1677-4412-aee8-b0926b16fa16" providerId="ADAL" clId="{AE29385E-B21B-47B3-BDF7-E76AE331A195}" dt="2023-10-26T17:21:54.753" v="2961"/>
              <pc2:cmMkLst xmlns:pc2="http://schemas.microsoft.com/office/powerpoint/2019/9/main/command">
                <pc:docMk/>
                <pc:sldMk cId="141287237" sldId="770"/>
                <pc2:cmMk id="{1F1581B1-9389-4743-9576-A9DAD8B0DBFE}"/>
              </pc2:cmMkLst>
            </pc226:cmChg>
          </p:ext>
        </pc:extLst>
      </pc:sldChg>
      <pc:sldChg chg="addCm delCm">
        <pc:chgData name="Zayna Basma" userId="1602a8e5-1677-4412-aee8-b0926b16fa16" providerId="ADAL" clId="{AE29385E-B21B-47B3-BDF7-E76AE331A195}" dt="2023-10-26T17:28:25.632" v="2987"/>
        <pc:sldMkLst>
          <pc:docMk/>
          <pc:sldMk cId="1550561391" sldId="7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Zayna Basma" userId="1602a8e5-1677-4412-aee8-b0926b16fa16" providerId="ADAL" clId="{AE29385E-B21B-47B3-BDF7-E76AE331A195}" dt="2023-10-26T17:28:25.632" v="2987"/>
              <pc2:cmMkLst xmlns:pc2="http://schemas.microsoft.com/office/powerpoint/2019/9/main/command">
                <pc:docMk/>
                <pc:sldMk cId="1550561391" sldId="771"/>
                <pc2:cmMk id="{AA6A9705-8287-440B-AD0C-B041458FA4D8}"/>
              </pc2:cmMkLst>
            </pc226:cmChg>
          </p:ext>
        </pc:extLst>
      </pc:sldChg>
      <pc:sldChg chg="modSp mod">
        <pc:chgData name="Zayna Basma" userId="1602a8e5-1677-4412-aee8-b0926b16fa16" providerId="ADAL" clId="{AE29385E-B21B-47B3-BDF7-E76AE331A195}" dt="2023-10-25T16:55:55.460" v="1258" actId="20577"/>
        <pc:sldMkLst>
          <pc:docMk/>
          <pc:sldMk cId="2350967713" sldId="773"/>
        </pc:sldMkLst>
        <pc:spChg chg="mod">
          <ac:chgData name="Zayna Basma" userId="1602a8e5-1677-4412-aee8-b0926b16fa16" providerId="ADAL" clId="{AE29385E-B21B-47B3-BDF7-E76AE331A195}" dt="2023-10-25T16:55:55.460" v="1258" actId="20577"/>
          <ac:spMkLst>
            <pc:docMk/>
            <pc:sldMk cId="2350967713" sldId="773"/>
            <ac:spMk id="3" creationId="{6BDCB660-719A-D814-7252-2A07A14C8F12}"/>
          </ac:spMkLst>
        </pc:spChg>
      </pc:sldChg>
      <pc:sldChg chg="modSp mod addCm modCm">
        <pc:chgData name="Zayna Basma" userId="1602a8e5-1677-4412-aee8-b0926b16fa16" providerId="ADAL" clId="{AE29385E-B21B-47B3-BDF7-E76AE331A195}" dt="2023-10-26T17:19:39.976" v="2897"/>
        <pc:sldMkLst>
          <pc:docMk/>
          <pc:sldMk cId="2623461936" sldId="777"/>
        </pc:sldMkLst>
        <pc:spChg chg="mod">
          <ac:chgData name="Zayna Basma" userId="1602a8e5-1677-4412-aee8-b0926b16fa16" providerId="ADAL" clId="{AE29385E-B21B-47B3-BDF7-E76AE331A195}" dt="2023-10-26T17:16:41.073" v="2895" actId="20577"/>
          <ac:spMkLst>
            <pc:docMk/>
            <pc:sldMk cId="2623461936" sldId="777"/>
            <ac:spMk id="5" creationId="{3C9BCDFB-31AF-FF11-C7E6-7B1E9360C66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Zayna Basma" userId="1602a8e5-1677-4412-aee8-b0926b16fa16" providerId="ADAL" clId="{AE29385E-B21B-47B3-BDF7-E76AE331A195}" dt="2023-10-26T17:19:39.976" v="2897"/>
              <pc2:cmMkLst xmlns:pc2="http://schemas.microsoft.com/office/powerpoint/2019/9/main/command">
                <pc:docMk/>
                <pc:sldMk cId="2623461936" sldId="777"/>
                <pc2:cmMk id="{76C910AC-D027-406A-95F5-93EE57CABDF3}"/>
              </pc2:cmMkLst>
            </pc226:cmChg>
          </p:ext>
        </pc:extLst>
      </pc:sldChg>
      <pc:sldChg chg="addSp modSp new mod">
        <pc:chgData name="Zayna Basma" userId="1602a8e5-1677-4412-aee8-b0926b16fa16" providerId="ADAL" clId="{AE29385E-B21B-47B3-BDF7-E76AE331A195}" dt="2023-10-26T17:32:50.403" v="3064" actId="20577"/>
        <pc:sldMkLst>
          <pc:docMk/>
          <pc:sldMk cId="3042398641" sldId="778"/>
        </pc:sldMkLst>
        <pc:spChg chg="mod">
          <ac:chgData name="Zayna Basma" userId="1602a8e5-1677-4412-aee8-b0926b16fa16" providerId="ADAL" clId="{AE29385E-B21B-47B3-BDF7-E76AE331A195}" dt="2023-10-25T14:45:56.391" v="245" actId="20577"/>
          <ac:spMkLst>
            <pc:docMk/>
            <pc:sldMk cId="3042398641" sldId="778"/>
            <ac:spMk id="2" creationId="{14E39650-A7DC-220D-6719-EC1FD98A6AAF}"/>
          </ac:spMkLst>
        </pc:spChg>
        <pc:spChg chg="mod">
          <ac:chgData name="Zayna Basma" userId="1602a8e5-1677-4412-aee8-b0926b16fa16" providerId="ADAL" clId="{AE29385E-B21B-47B3-BDF7-E76AE331A195}" dt="2023-10-26T17:25:06.835" v="2984" actId="20577"/>
          <ac:spMkLst>
            <pc:docMk/>
            <pc:sldMk cId="3042398641" sldId="778"/>
            <ac:spMk id="3" creationId="{B7DFAB5B-B447-7575-7F26-F3EE88568297}"/>
          </ac:spMkLst>
        </pc:spChg>
        <pc:spChg chg="add mod">
          <ac:chgData name="Zayna Basma" userId="1602a8e5-1677-4412-aee8-b0926b16fa16" providerId="ADAL" clId="{AE29385E-B21B-47B3-BDF7-E76AE331A195}" dt="2023-10-26T17:32:50.403" v="3064" actId="20577"/>
          <ac:spMkLst>
            <pc:docMk/>
            <pc:sldMk cId="3042398641" sldId="778"/>
            <ac:spMk id="6" creationId="{33CDD2AB-EC01-5676-54A8-5AC8EBDAEEEE}"/>
          </ac:spMkLst>
        </pc:spChg>
        <pc:spChg chg="add mod">
          <ac:chgData name="Zayna Basma" userId="1602a8e5-1677-4412-aee8-b0926b16fa16" providerId="ADAL" clId="{AE29385E-B21B-47B3-BDF7-E76AE331A195}" dt="2023-10-26T17:24:41.351" v="2978" actId="1076"/>
          <ac:spMkLst>
            <pc:docMk/>
            <pc:sldMk cId="3042398641" sldId="778"/>
            <ac:spMk id="7" creationId="{8E1F6762-19B6-C2B4-C708-8DD5F0FCCFEE}"/>
          </ac:spMkLst>
        </pc:spChg>
        <pc:graphicFrameChg chg="add mod">
          <ac:chgData name="Zayna Basma" userId="1602a8e5-1677-4412-aee8-b0926b16fa16" providerId="ADAL" clId="{AE29385E-B21B-47B3-BDF7-E76AE331A195}" dt="2023-10-25T15:33:01.581" v="602" actId="207"/>
          <ac:graphicFrameMkLst>
            <pc:docMk/>
            <pc:sldMk cId="3042398641" sldId="778"/>
            <ac:graphicFrameMk id="5" creationId="{634D32DE-6265-760F-121C-43B2CD9A759E}"/>
          </ac:graphicFrameMkLst>
        </pc:graphicFrameChg>
      </pc:sldChg>
      <pc:sldChg chg="addSp modSp new mod">
        <pc:chgData name="Zayna Basma" userId="1602a8e5-1677-4412-aee8-b0926b16fa16" providerId="ADAL" clId="{AE29385E-B21B-47B3-BDF7-E76AE331A195}" dt="2023-10-26T18:50:20.059" v="3069" actId="20577"/>
        <pc:sldMkLst>
          <pc:docMk/>
          <pc:sldMk cId="1905894463" sldId="779"/>
        </pc:sldMkLst>
        <pc:spChg chg="mod">
          <ac:chgData name="Zayna Basma" userId="1602a8e5-1677-4412-aee8-b0926b16fa16" providerId="ADAL" clId="{AE29385E-B21B-47B3-BDF7-E76AE331A195}" dt="2023-10-25T14:47:01.371" v="270" actId="20577"/>
          <ac:spMkLst>
            <pc:docMk/>
            <pc:sldMk cId="1905894463" sldId="779"/>
            <ac:spMk id="2" creationId="{DB60BA0B-2F8D-7317-3B30-AAF48FEFB1A1}"/>
          </ac:spMkLst>
        </pc:spChg>
        <pc:spChg chg="mod">
          <ac:chgData name="Zayna Basma" userId="1602a8e5-1677-4412-aee8-b0926b16fa16" providerId="ADAL" clId="{AE29385E-B21B-47B3-BDF7-E76AE331A195}" dt="2023-10-26T18:50:20.059" v="3069" actId="20577"/>
          <ac:spMkLst>
            <pc:docMk/>
            <pc:sldMk cId="1905894463" sldId="779"/>
            <ac:spMk id="3" creationId="{491B6E53-34E6-4825-3014-14DB06EFAF77}"/>
          </ac:spMkLst>
        </pc:spChg>
        <pc:spChg chg="add mod">
          <ac:chgData name="Zayna Basma" userId="1602a8e5-1677-4412-aee8-b0926b16fa16" providerId="ADAL" clId="{AE29385E-B21B-47B3-BDF7-E76AE331A195}" dt="2023-10-25T14:46:46.632" v="262" actId="1076"/>
          <ac:spMkLst>
            <pc:docMk/>
            <pc:sldMk cId="1905894463" sldId="779"/>
            <ac:spMk id="5" creationId="{7A748DF0-A3DD-0CB4-49DA-E69F4942B9FE}"/>
          </ac:spMkLst>
        </pc:spChg>
        <pc:spChg chg="add mod">
          <ac:chgData name="Zayna Basma" userId="1602a8e5-1677-4412-aee8-b0926b16fa16" providerId="ADAL" clId="{AE29385E-B21B-47B3-BDF7-E76AE331A195}" dt="2023-10-25T19:22:53.959" v="2683" actId="20577"/>
          <ac:spMkLst>
            <pc:docMk/>
            <pc:sldMk cId="1905894463" sldId="779"/>
            <ac:spMk id="7" creationId="{282E24B9-ABFD-B797-38A3-6E9CA5715148}"/>
          </ac:spMkLst>
        </pc:spChg>
        <pc:graphicFrameChg chg="add mod modGraphic">
          <ac:chgData name="Zayna Basma" userId="1602a8e5-1677-4412-aee8-b0926b16fa16" providerId="ADAL" clId="{AE29385E-B21B-47B3-BDF7-E76AE331A195}" dt="2023-10-25T14:53:25.818" v="576" actId="113"/>
          <ac:graphicFrameMkLst>
            <pc:docMk/>
            <pc:sldMk cId="1905894463" sldId="779"/>
            <ac:graphicFrameMk id="6" creationId="{5AD83CF6-71B5-7769-5EDA-18B57F3450F7}"/>
          </ac:graphicFrameMkLst>
        </pc:graphicFrameChg>
      </pc:sldChg>
      <pc:sldChg chg="addSp modSp new mod">
        <pc:chgData name="Zayna Basma" userId="1602a8e5-1677-4412-aee8-b0926b16fa16" providerId="ADAL" clId="{AE29385E-B21B-47B3-BDF7-E76AE331A195}" dt="2023-10-25T19:23:49.784" v="2852" actId="313"/>
        <pc:sldMkLst>
          <pc:docMk/>
          <pc:sldMk cId="1356724624" sldId="780"/>
        </pc:sldMkLst>
        <pc:spChg chg="mod">
          <ac:chgData name="Zayna Basma" userId="1602a8e5-1677-4412-aee8-b0926b16fa16" providerId="ADAL" clId="{AE29385E-B21B-47B3-BDF7-E76AE331A195}" dt="2023-10-25T16:28:46.911" v="1058" actId="20577"/>
          <ac:spMkLst>
            <pc:docMk/>
            <pc:sldMk cId="1356724624" sldId="780"/>
            <ac:spMk id="2" creationId="{CFEF08A7-3666-661E-5E57-5CF392844723}"/>
          </ac:spMkLst>
        </pc:spChg>
        <pc:spChg chg="mod">
          <ac:chgData name="Zayna Basma" userId="1602a8e5-1677-4412-aee8-b0926b16fa16" providerId="ADAL" clId="{AE29385E-B21B-47B3-BDF7-E76AE331A195}" dt="2023-10-25T17:14:32.935" v="2103" actId="1076"/>
          <ac:spMkLst>
            <pc:docMk/>
            <pc:sldMk cId="1356724624" sldId="780"/>
            <ac:spMk id="3" creationId="{E511B8B1-183F-E643-4DB3-088BA1E64F29}"/>
          </ac:spMkLst>
        </pc:spChg>
        <pc:spChg chg="add mod">
          <ac:chgData name="Zayna Basma" userId="1602a8e5-1677-4412-aee8-b0926b16fa16" providerId="ADAL" clId="{AE29385E-B21B-47B3-BDF7-E76AE331A195}" dt="2023-10-25T16:28:38.372" v="1002" actId="1076"/>
          <ac:spMkLst>
            <pc:docMk/>
            <pc:sldMk cId="1356724624" sldId="780"/>
            <ac:spMk id="7" creationId="{A1859AED-2757-6802-FEB1-5B1BDCD2F436}"/>
          </ac:spMkLst>
        </pc:spChg>
        <pc:spChg chg="add mod">
          <ac:chgData name="Zayna Basma" userId="1602a8e5-1677-4412-aee8-b0926b16fa16" providerId="ADAL" clId="{AE29385E-B21B-47B3-BDF7-E76AE331A195}" dt="2023-10-25T19:23:49.784" v="2852" actId="313"/>
          <ac:spMkLst>
            <pc:docMk/>
            <pc:sldMk cId="1356724624" sldId="780"/>
            <ac:spMk id="8" creationId="{57565300-96CC-03E2-3389-AE2AF6FA6A3D}"/>
          </ac:spMkLst>
        </pc:spChg>
        <pc:graphicFrameChg chg="add mod">
          <ac:chgData name="Zayna Basma" userId="1602a8e5-1677-4412-aee8-b0926b16fa16" providerId="ADAL" clId="{AE29385E-B21B-47B3-BDF7-E76AE331A195}" dt="2023-10-25T16:34:44.209" v="1094" actId="14100"/>
          <ac:graphicFrameMkLst>
            <pc:docMk/>
            <pc:sldMk cId="1356724624" sldId="780"/>
            <ac:graphicFrameMk id="5" creationId="{F673F4E6-551C-6130-FA78-38C9D186BBAC}"/>
          </ac:graphicFrameMkLst>
        </pc:graphicFrameChg>
      </pc:sldChg>
      <pc:sldChg chg="modSp new del mod">
        <pc:chgData name="Zayna Basma" userId="1602a8e5-1677-4412-aee8-b0926b16fa16" providerId="ADAL" clId="{AE29385E-B21B-47B3-BDF7-E76AE331A195}" dt="2023-10-25T18:52:11.497" v="2104" actId="2696"/>
        <pc:sldMkLst>
          <pc:docMk/>
          <pc:sldMk cId="2630118471" sldId="781"/>
        </pc:sldMkLst>
        <pc:spChg chg="mod">
          <ac:chgData name="Zayna Basma" userId="1602a8e5-1677-4412-aee8-b0926b16fa16" providerId="ADAL" clId="{AE29385E-B21B-47B3-BDF7-E76AE331A195}" dt="2023-10-25T16:58:09.372" v="1290" actId="20577"/>
          <ac:spMkLst>
            <pc:docMk/>
            <pc:sldMk cId="2630118471" sldId="781"/>
            <ac:spMk id="2" creationId="{34E02DDE-87B4-D006-332F-D1402D41CB54}"/>
          </ac:spMkLst>
        </pc:spChg>
      </pc:sldChg>
      <pc:sldChg chg="addSp modSp new mod">
        <pc:chgData name="Zayna Basma" userId="1602a8e5-1677-4412-aee8-b0926b16fa16" providerId="ADAL" clId="{AE29385E-B21B-47B3-BDF7-E76AE331A195}" dt="2023-10-26T18:50:53.712" v="3073" actId="20577"/>
        <pc:sldMkLst>
          <pc:docMk/>
          <pc:sldMk cId="2824259507" sldId="782"/>
        </pc:sldMkLst>
        <pc:spChg chg="mod">
          <ac:chgData name="Zayna Basma" userId="1602a8e5-1677-4412-aee8-b0926b16fa16" providerId="ADAL" clId="{AE29385E-B21B-47B3-BDF7-E76AE331A195}" dt="2023-10-25T16:59:15.752" v="1348" actId="20577"/>
          <ac:spMkLst>
            <pc:docMk/>
            <pc:sldMk cId="2824259507" sldId="782"/>
            <ac:spMk id="2" creationId="{3F4B1C8C-70CE-90BC-A8F2-44B561FA2043}"/>
          </ac:spMkLst>
        </pc:spChg>
        <pc:spChg chg="mod">
          <ac:chgData name="Zayna Basma" userId="1602a8e5-1677-4412-aee8-b0926b16fa16" providerId="ADAL" clId="{AE29385E-B21B-47B3-BDF7-E76AE331A195}" dt="2023-10-26T18:50:53.712" v="3073" actId="20577"/>
          <ac:spMkLst>
            <pc:docMk/>
            <pc:sldMk cId="2824259507" sldId="782"/>
            <ac:spMk id="3" creationId="{1B480673-FBE7-11F0-9C75-FB667BDCD195}"/>
          </ac:spMkLst>
        </pc:spChg>
        <pc:spChg chg="add mod">
          <ac:chgData name="Zayna Basma" userId="1602a8e5-1677-4412-aee8-b0926b16fa16" providerId="ADAL" clId="{AE29385E-B21B-47B3-BDF7-E76AE331A195}" dt="2023-10-25T17:11:27.863" v="1608" actId="20577"/>
          <ac:spMkLst>
            <pc:docMk/>
            <pc:sldMk cId="2824259507" sldId="782"/>
            <ac:spMk id="6" creationId="{2E79C08E-48A7-20A1-C473-D5CB5DAD3245}"/>
          </ac:spMkLst>
        </pc:spChg>
        <pc:spChg chg="add mod">
          <ac:chgData name="Zayna Basma" userId="1602a8e5-1677-4412-aee8-b0926b16fa16" providerId="ADAL" clId="{AE29385E-B21B-47B3-BDF7-E76AE331A195}" dt="2023-10-25T17:12:12.730" v="1757" actId="20577"/>
          <ac:spMkLst>
            <pc:docMk/>
            <pc:sldMk cId="2824259507" sldId="782"/>
            <ac:spMk id="7" creationId="{9F02DC6F-D603-65F7-4314-9355F63BB4E2}"/>
          </ac:spMkLst>
        </pc:spChg>
        <pc:graphicFrameChg chg="add mod">
          <ac:chgData name="Zayna Basma" userId="1602a8e5-1677-4412-aee8-b0926b16fa16" providerId="ADAL" clId="{AE29385E-B21B-47B3-BDF7-E76AE331A195}" dt="2023-10-25T17:11:16.464" v="1589" actId="1076"/>
          <ac:graphicFrameMkLst>
            <pc:docMk/>
            <pc:sldMk cId="2824259507" sldId="782"/>
            <ac:graphicFrameMk id="5" creationId="{0669684C-7EEB-A7EF-BCF3-CE857E3310AE}"/>
          </ac:graphicFrameMkLst>
        </pc:graphicFrameChg>
      </pc:sldChg>
    </pc:docChg>
  </pc:docChgLst>
  <pc:docChgLst>
    <pc:chgData name="Zayna Basma" userId="1602a8e5-1677-4412-aee8-b0926b16fa16" providerId="ADAL" clId="{C56C5825-39DA-4F7D-9FFC-AF2F766114FD}"/>
    <pc:docChg chg="undo custSel addSld delSld modSld sldOrd modMainMaster">
      <pc:chgData name="Zayna Basma" userId="1602a8e5-1677-4412-aee8-b0926b16fa16" providerId="ADAL" clId="{C56C5825-39DA-4F7D-9FFC-AF2F766114FD}" dt="2023-11-08T15:17:46.630" v="1438" actId="33524"/>
      <pc:docMkLst>
        <pc:docMk/>
      </pc:docMkLst>
      <pc:sldChg chg="addSp modSp mod">
        <pc:chgData name="Zayna Basma" userId="1602a8e5-1677-4412-aee8-b0926b16fa16" providerId="ADAL" clId="{C56C5825-39DA-4F7D-9FFC-AF2F766114FD}" dt="2023-11-07T21:06:55.291" v="1400" actId="1076"/>
        <pc:sldMkLst>
          <pc:docMk/>
          <pc:sldMk cId="1113250183" sldId="257"/>
        </pc:sldMkLst>
        <pc:spChg chg="add mod">
          <ac:chgData name="Zayna Basma" userId="1602a8e5-1677-4412-aee8-b0926b16fa16" providerId="ADAL" clId="{C56C5825-39DA-4F7D-9FFC-AF2F766114FD}" dt="2023-11-07T21:06:55.291" v="1400" actId="1076"/>
          <ac:spMkLst>
            <pc:docMk/>
            <pc:sldMk cId="1113250183" sldId="257"/>
            <ac:spMk id="2" creationId="{13D82F7D-4042-9E48-8217-653B075CCCEC}"/>
          </ac:spMkLst>
        </pc:spChg>
      </pc:sldChg>
      <pc:sldChg chg="modSp mod addCm delCm modCm">
        <pc:chgData name="Zayna Basma" userId="1602a8e5-1677-4412-aee8-b0926b16fa16" providerId="ADAL" clId="{C56C5825-39DA-4F7D-9FFC-AF2F766114FD}" dt="2023-11-08T15:17:46.630" v="1438" actId="33524"/>
        <pc:sldMkLst>
          <pc:docMk/>
          <pc:sldMk cId="1446657425" sldId="733"/>
        </pc:sldMkLst>
        <pc:spChg chg="mod">
          <ac:chgData name="Zayna Basma" userId="1602a8e5-1677-4412-aee8-b0926b16fa16" providerId="ADAL" clId="{C56C5825-39DA-4F7D-9FFC-AF2F766114FD}" dt="2023-11-08T15:17:46.630" v="1438" actId="33524"/>
          <ac:spMkLst>
            <pc:docMk/>
            <pc:sldMk cId="1446657425" sldId="733"/>
            <ac:spMk id="5" creationId="{3C9BCDFB-31AF-FF11-C7E6-7B1E9360C66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Zayna Basma" userId="1602a8e5-1677-4412-aee8-b0926b16fa16" providerId="ADAL" clId="{C56C5825-39DA-4F7D-9FFC-AF2F766114FD}" dt="2023-11-08T15:17:39.302" v="1436"/>
              <pc2:cmMkLst xmlns:pc2="http://schemas.microsoft.com/office/powerpoint/2019/9/main/command">
                <pc:docMk/>
                <pc:sldMk cId="1446657425" sldId="733"/>
                <pc2:cmMk id="{B3F9EE0C-3DE8-4BEC-9AC6-17EA6CEBE543}"/>
              </pc2:cmMkLst>
            </pc226:cmChg>
            <pc226:cmChg xmlns:pc226="http://schemas.microsoft.com/office/powerpoint/2022/06/main/command" chg="add del mod">
              <pc226:chgData name="Zayna Basma" userId="1602a8e5-1677-4412-aee8-b0926b16fa16" providerId="ADAL" clId="{C56C5825-39DA-4F7D-9FFC-AF2F766114FD}" dt="2023-11-08T15:17:40.838" v="1437"/>
              <pc2:cmMkLst xmlns:pc2="http://schemas.microsoft.com/office/powerpoint/2019/9/main/command">
                <pc:docMk/>
                <pc:sldMk cId="1446657425" sldId="733"/>
                <pc2:cmMk id="{E681DC9F-9CCC-472D-929A-D7BB10FEA3F6}"/>
              </pc2:cmMkLst>
            </pc226:cmChg>
            <pc226:cmChg xmlns:pc226="http://schemas.microsoft.com/office/powerpoint/2022/06/main/command" chg="add del mod">
              <pc226:chgData name="Zayna Basma" userId="1602a8e5-1677-4412-aee8-b0926b16fa16" providerId="ADAL" clId="{C56C5825-39DA-4F7D-9FFC-AF2F766114FD}" dt="2023-11-07T20:55:43.273" v="1276"/>
              <pc2:cmMkLst xmlns:pc2="http://schemas.microsoft.com/office/powerpoint/2019/9/main/command">
                <pc:docMk/>
                <pc:sldMk cId="1446657425" sldId="733"/>
                <pc2:cmMk id="{7B216FDB-1575-4CC9-AEAC-48D512D218A8}"/>
              </pc2:cmMkLst>
            </pc226:cmChg>
          </p:ext>
        </pc:extLst>
      </pc:sldChg>
      <pc:sldChg chg="del">
        <pc:chgData name="Zayna Basma" userId="1602a8e5-1677-4412-aee8-b0926b16fa16" providerId="ADAL" clId="{C56C5825-39DA-4F7D-9FFC-AF2F766114FD}" dt="2023-11-07T20:29:07.262" v="1055" actId="2696"/>
        <pc:sldMkLst>
          <pc:docMk/>
          <pc:sldMk cId="522524482" sldId="755"/>
        </pc:sldMkLst>
      </pc:sldChg>
      <pc:sldChg chg="modSp del mod">
        <pc:chgData name="Zayna Basma" userId="1602a8e5-1677-4412-aee8-b0926b16fa16" providerId="ADAL" clId="{C56C5825-39DA-4F7D-9FFC-AF2F766114FD}" dt="2023-11-07T20:45:59.297" v="1118" actId="2696"/>
        <pc:sldMkLst>
          <pc:docMk/>
          <pc:sldMk cId="1262034655" sldId="756"/>
        </pc:sldMkLst>
        <pc:spChg chg="mod">
          <ac:chgData name="Zayna Basma" userId="1602a8e5-1677-4412-aee8-b0926b16fa16" providerId="ADAL" clId="{C56C5825-39DA-4F7D-9FFC-AF2F766114FD}" dt="2023-11-07T19:33:25.792" v="831" actId="20577"/>
          <ac:spMkLst>
            <pc:docMk/>
            <pc:sldMk cId="1262034655" sldId="756"/>
            <ac:spMk id="2" creationId="{137DA425-83F3-2402-E8C7-A9EBA7BB1EEB}"/>
          </ac:spMkLst>
        </pc:spChg>
        <pc:spChg chg="mod">
          <ac:chgData name="Zayna Basma" userId="1602a8e5-1677-4412-aee8-b0926b16fa16" providerId="ADAL" clId="{C56C5825-39DA-4F7D-9FFC-AF2F766114FD}" dt="2023-11-07T19:33:14.183" v="806" actId="1076"/>
          <ac:spMkLst>
            <pc:docMk/>
            <pc:sldMk cId="1262034655" sldId="756"/>
            <ac:spMk id="6" creationId="{A5934799-9A8D-B493-A982-1F7D0F54E40D}"/>
          </ac:spMkLst>
        </pc:spChg>
      </pc:sldChg>
      <pc:sldChg chg="modSp mod">
        <pc:chgData name="Zayna Basma" userId="1602a8e5-1677-4412-aee8-b0926b16fa16" providerId="ADAL" clId="{C56C5825-39DA-4F7D-9FFC-AF2F766114FD}" dt="2023-11-07T19:31:49.781" v="795" actId="14100"/>
        <pc:sldMkLst>
          <pc:docMk/>
          <pc:sldMk cId="950775082" sldId="764"/>
        </pc:sldMkLst>
        <pc:spChg chg="mod">
          <ac:chgData name="Zayna Basma" userId="1602a8e5-1677-4412-aee8-b0926b16fa16" providerId="ADAL" clId="{C56C5825-39DA-4F7D-9FFC-AF2F766114FD}" dt="2023-11-07T19:31:49.781" v="795" actId="14100"/>
          <ac:spMkLst>
            <pc:docMk/>
            <pc:sldMk cId="950775082" sldId="764"/>
            <ac:spMk id="3" creationId="{A1287FF1-8F4A-4012-927E-5CB498B6E939}"/>
          </ac:spMkLst>
        </pc:spChg>
      </pc:sldChg>
      <pc:sldChg chg="modSp mod">
        <pc:chgData name="Zayna Basma" userId="1602a8e5-1677-4412-aee8-b0926b16fa16" providerId="ADAL" clId="{C56C5825-39DA-4F7D-9FFC-AF2F766114FD}" dt="2023-11-07T19:22:46.679" v="61" actId="12"/>
        <pc:sldMkLst>
          <pc:docMk/>
          <pc:sldMk cId="2623461936" sldId="777"/>
        </pc:sldMkLst>
        <pc:spChg chg="mod">
          <ac:chgData name="Zayna Basma" userId="1602a8e5-1677-4412-aee8-b0926b16fa16" providerId="ADAL" clId="{C56C5825-39DA-4F7D-9FFC-AF2F766114FD}" dt="2023-11-07T19:22:46.679" v="61" actId="12"/>
          <ac:spMkLst>
            <pc:docMk/>
            <pc:sldMk cId="2623461936" sldId="777"/>
            <ac:spMk id="5" creationId="{3C9BCDFB-31AF-FF11-C7E6-7B1E9360C66C}"/>
          </ac:spMkLst>
        </pc:spChg>
      </pc:sldChg>
      <pc:sldChg chg="del">
        <pc:chgData name="Zayna Basma" userId="1602a8e5-1677-4412-aee8-b0926b16fa16" providerId="ADAL" clId="{C56C5825-39DA-4F7D-9FFC-AF2F766114FD}" dt="2023-11-07T19:32:28.120" v="796" actId="2696"/>
        <pc:sldMkLst>
          <pc:docMk/>
          <pc:sldMk cId="1356724624" sldId="780"/>
        </pc:sldMkLst>
      </pc:sldChg>
      <pc:sldChg chg="addSp modSp new mod ord addCm delCm">
        <pc:chgData name="Zayna Basma" userId="1602a8e5-1677-4412-aee8-b0926b16fa16" providerId="ADAL" clId="{C56C5825-39DA-4F7D-9FFC-AF2F766114FD}" dt="2023-11-07T21:02:35.061" v="1281"/>
        <pc:sldMkLst>
          <pc:docMk/>
          <pc:sldMk cId="2494496992" sldId="787"/>
        </pc:sldMkLst>
        <pc:spChg chg="mod">
          <ac:chgData name="Zayna Basma" userId="1602a8e5-1677-4412-aee8-b0926b16fa16" providerId="ADAL" clId="{C56C5825-39DA-4F7D-9FFC-AF2F766114FD}" dt="2023-11-07T19:38:56.082" v="988" actId="20577"/>
          <ac:spMkLst>
            <pc:docMk/>
            <pc:sldMk cId="2494496992" sldId="787"/>
            <ac:spMk id="2" creationId="{1FEADFBD-3AC5-CCAA-6057-59EF28673C9B}"/>
          </ac:spMkLst>
        </pc:spChg>
        <pc:spChg chg="mod">
          <ac:chgData name="Zayna Basma" userId="1602a8e5-1677-4412-aee8-b0926b16fa16" providerId="ADAL" clId="{C56C5825-39DA-4F7D-9FFC-AF2F766114FD}" dt="2023-11-07T20:54:12.649" v="1260" actId="20577"/>
          <ac:spMkLst>
            <pc:docMk/>
            <pc:sldMk cId="2494496992" sldId="787"/>
            <ac:spMk id="3" creationId="{8A1D65A9-82A1-4243-73A6-2C559B1F93FE}"/>
          </ac:spMkLst>
        </pc:spChg>
        <pc:spChg chg="add mod">
          <ac:chgData name="Zayna Basma" userId="1602a8e5-1677-4412-aee8-b0926b16fa16" providerId="ADAL" clId="{C56C5825-39DA-4F7D-9FFC-AF2F766114FD}" dt="2023-11-07T19:33:01.585" v="803"/>
          <ac:spMkLst>
            <pc:docMk/>
            <pc:sldMk cId="2494496992" sldId="787"/>
            <ac:spMk id="5" creationId="{F3480E9D-2698-4CD5-AD5F-63317EF9D598}"/>
          </ac:spMkLst>
        </pc:spChg>
        <pc:spChg chg="add mod">
          <ac:chgData name="Zayna Basma" userId="1602a8e5-1677-4412-aee8-b0926b16fa16" providerId="ADAL" clId="{C56C5825-39DA-4F7D-9FFC-AF2F766114FD}" dt="2023-11-07T20:54:22.601" v="1268" actId="20577"/>
          <ac:spMkLst>
            <pc:docMk/>
            <pc:sldMk cId="2494496992" sldId="787"/>
            <ac:spMk id="7" creationId="{B1FF61D9-4C43-E03E-B416-9D622D6B5FAD}"/>
          </ac:spMkLst>
        </pc:spChg>
        <pc:graphicFrameChg chg="add mod">
          <ac:chgData name="Zayna Basma" userId="1602a8e5-1677-4412-aee8-b0926b16fa16" providerId="ADAL" clId="{C56C5825-39DA-4F7D-9FFC-AF2F766114FD}" dt="2023-11-07T20:56:50.770" v="1279" actId="1076"/>
          <ac:graphicFrameMkLst>
            <pc:docMk/>
            <pc:sldMk cId="2494496992" sldId="787"/>
            <ac:graphicFrameMk id="6" creationId="{38F9AEB5-D202-91A0-0BE5-A18050E7CF4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Zayna Basma" userId="1602a8e5-1677-4412-aee8-b0926b16fa16" providerId="ADAL" clId="{C56C5825-39DA-4F7D-9FFC-AF2F766114FD}" dt="2023-11-07T21:02:35.061" v="1281"/>
              <pc2:cmMkLst xmlns:pc2="http://schemas.microsoft.com/office/powerpoint/2019/9/main/command">
                <pc:docMk/>
                <pc:sldMk cId="2494496992" sldId="787"/>
                <pc2:cmMk id="{69C82B14-EC35-4BEF-BEEF-7291BE6BC20A}"/>
              </pc2:cmMkLst>
            </pc226:cmChg>
          </p:ext>
        </pc:extLst>
      </pc:sldChg>
      <pc:sldChg chg="addSp modSp new mod">
        <pc:chgData name="Zayna Basma" userId="1602a8e5-1677-4412-aee8-b0926b16fa16" providerId="ADAL" clId="{C56C5825-39DA-4F7D-9FFC-AF2F766114FD}" dt="2023-11-07T20:46:49.336" v="1195" actId="20577"/>
        <pc:sldMkLst>
          <pc:docMk/>
          <pc:sldMk cId="2192950032" sldId="788"/>
        </pc:sldMkLst>
        <pc:spChg chg="mod">
          <ac:chgData name="Zayna Basma" userId="1602a8e5-1677-4412-aee8-b0926b16fa16" providerId="ADAL" clId="{C56C5825-39DA-4F7D-9FFC-AF2F766114FD}" dt="2023-11-07T20:24:12.534" v="994"/>
          <ac:spMkLst>
            <pc:docMk/>
            <pc:sldMk cId="2192950032" sldId="788"/>
            <ac:spMk id="2" creationId="{A9855CE7-57DD-AB20-0FE9-5BA7F8626D29}"/>
          </ac:spMkLst>
        </pc:spChg>
        <pc:spChg chg="mod">
          <ac:chgData name="Zayna Basma" userId="1602a8e5-1677-4412-aee8-b0926b16fa16" providerId="ADAL" clId="{C56C5825-39DA-4F7D-9FFC-AF2F766114FD}" dt="2023-11-07T20:46:29.769" v="1147" actId="20577"/>
          <ac:spMkLst>
            <pc:docMk/>
            <pc:sldMk cId="2192950032" sldId="788"/>
            <ac:spMk id="3" creationId="{1F6FCF75-53C1-05A2-E999-B9869EB69A90}"/>
          </ac:spMkLst>
        </pc:spChg>
        <pc:spChg chg="add mod">
          <ac:chgData name="Zayna Basma" userId="1602a8e5-1677-4412-aee8-b0926b16fa16" providerId="ADAL" clId="{C56C5825-39DA-4F7D-9FFC-AF2F766114FD}" dt="2023-11-07T20:46:49.336" v="1195" actId="20577"/>
          <ac:spMkLst>
            <pc:docMk/>
            <pc:sldMk cId="2192950032" sldId="788"/>
            <ac:spMk id="6" creationId="{F93FDBF0-24D0-53F0-D818-36A08DDCA33F}"/>
          </ac:spMkLst>
        </pc:spChg>
        <pc:spChg chg="add mod">
          <ac:chgData name="Zayna Basma" userId="1602a8e5-1677-4412-aee8-b0926b16fa16" providerId="ADAL" clId="{C56C5825-39DA-4F7D-9FFC-AF2F766114FD}" dt="2023-11-07T20:36:05.045" v="1082"/>
          <ac:spMkLst>
            <pc:docMk/>
            <pc:sldMk cId="2192950032" sldId="788"/>
            <ac:spMk id="7" creationId="{A0B5B1E3-CED6-B1C9-97BD-2D3B50031DD1}"/>
          </ac:spMkLst>
        </pc:spChg>
        <pc:graphicFrameChg chg="add mod">
          <ac:chgData name="Zayna Basma" userId="1602a8e5-1677-4412-aee8-b0926b16fa16" providerId="ADAL" clId="{C56C5825-39DA-4F7D-9FFC-AF2F766114FD}" dt="2023-11-07T20:36:20.629" v="1085" actId="1076"/>
          <ac:graphicFrameMkLst>
            <pc:docMk/>
            <pc:sldMk cId="2192950032" sldId="788"/>
            <ac:graphicFrameMk id="5" creationId="{82A2D0E7-BA10-F8C0-D50B-41BB279EFC2C}"/>
          </ac:graphicFrameMkLst>
        </pc:graphicFrameChg>
      </pc:sldChg>
      <pc:sldChg chg="modSp add mod">
        <pc:chgData name="Zayna Basma" userId="1602a8e5-1677-4412-aee8-b0926b16fa16" providerId="ADAL" clId="{C56C5825-39DA-4F7D-9FFC-AF2F766114FD}" dt="2023-11-07T20:28:59.201" v="1054" actId="14100"/>
        <pc:sldMkLst>
          <pc:docMk/>
          <pc:sldMk cId="2483084834" sldId="789"/>
        </pc:sldMkLst>
        <pc:spChg chg="mod">
          <ac:chgData name="Zayna Basma" userId="1602a8e5-1677-4412-aee8-b0926b16fa16" providerId="ADAL" clId="{C56C5825-39DA-4F7D-9FFC-AF2F766114FD}" dt="2023-11-07T20:26:06.001" v="1005" actId="1076"/>
          <ac:spMkLst>
            <pc:docMk/>
            <pc:sldMk cId="2483084834" sldId="789"/>
            <ac:spMk id="6" creationId="{7A34F903-20ED-C2C7-E358-8F9D3B4524C9}"/>
          </ac:spMkLst>
        </pc:spChg>
        <pc:graphicFrameChg chg="mod modGraphic">
          <ac:chgData name="Zayna Basma" userId="1602a8e5-1677-4412-aee8-b0926b16fa16" providerId="ADAL" clId="{C56C5825-39DA-4F7D-9FFC-AF2F766114FD}" dt="2023-11-07T20:28:59.201" v="1054" actId="14100"/>
          <ac:graphicFrameMkLst>
            <pc:docMk/>
            <pc:sldMk cId="2483084834" sldId="789"/>
            <ac:graphicFrameMk id="5" creationId="{D2868054-1B9D-1BEC-F525-AB5B13A1A62F}"/>
          </ac:graphicFrameMkLst>
        </pc:graphicFrameChg>
      </pc:sldChg>
      <pc:sldMasterChg chg="modSldLayout">
        <pc:chgData name="Zayna Basma" userId="1602a8e5-1677-4412-aee8-b0926b16fa16" providerId="ADAL" clId="{C56C5825-39DA-4F7D-9FFC-AF2F766114FD}" dt="2023-11-07T21:07:46.572" v="1435" actId="207"/>
        <pc:sldMasterMkLst>
          <pc:docMk/>
          <pc:sldMasterMk cId="3528018988" sldId="2147483672"/>
        </pc:sldMasterMkLst>
        <pc:sldLayoutChg chg="addSp modSp mod">
          <pc:chgData name="Zayna Basma" userId="1602a8e5-1677-4412-aee8-b0926b16fa16" providerId="ADAL" clId="{C56C5825-39DA-4F7D-9FFC-AF2F766114FD}" dt="2023-11-07T21:07:46.572" v="1435" actId="207"/>
          <pc:sldLayoutMkLst>
            <pc:docMk/>
            <pc:sldMasterMk cId="3528018988" sldId="2147483672"/>
            <pc:sldLayoutMk cId="3888952931" sldId="2147483674"/>
          </pc:sldLayoutMkLst>
          <pc:spChg chg="mod">
            <ac:chgData name="Zayna Basma" userId="1602a8e5-1677-4412-aee8-b0926b16fa16" providerId="ADAL" clId="{C56C5825-39DA-4F7D-9FFC-AF2F766114FD}" dt="2023-11-07T21:07:39" v="1433" actId="1076"/>
            <ac:spMkLst>
              <pc:docMk/>
              <pc:sldMasterMk cId="3528018988" sldId="2147483672"/>
              <pc:sldLayoutMk cId="3888952931" sldId="2147483674"/>
              <ac:spMk id="3" creationId="{00000000-0000-0000-0000-000000000000}"/>
            </ac:spMkLst>
          </pc:spChg>
          <pc:spChg chg="add mod">
            <ac:chgData name="Zayna Basma" userId="1602a8e5-1677-4412-aee8-b0926b16fa16" providerId="ADAL" clId="{C56C5825-39DA-4F7D-9FFC-AF2F766114FD}" dt="2023-11-07T21:04:53.352" v="1340" actId="1076"/>
            <ac:spMkLst>
              <pc:docMk/>
              <pc:sldMasterMk cId="3528018988" sldId="2147483672"/>
              <pc:sldLayoutMk cId="3888952931" sldId="2147483674"/>
              <ac:spMk id="10" creationId="{B27858DC-2328-705A-109C-DB9FD01EACFA}"/>
            </ac:spMkLst>
          </pc:spChg>
          <pc:spChg chg="add mod">
            <ac:chgData name="Zayna Basma" userId="1602a8e5-1677-4412-aee8-b0926b16fa16" providerId="ADAL" clId="{C56C5825-39DA-4F7D-9FFC-AF2F766114FD}" dt="2023-11-07T21:07:46.572" v="1435" actId="207"/>
            <ac:spMkLst>
              <pc:docMk/>
              <pc:sldMasterMk cId="3528018988" sldId="2147483672"/>
              <pc:sldLayoutMk cId="3888952931" sldId="2147483674"/>
              <ac:spMk id="11" creationId="{40C2FD51-5E0D-371C-3046-C7F1A15595DC}"/>
            </ac:spMkLst>
          </pc:spChg>
        </pc:sldLayoutChg>
      </pc:sldMasterChg>
    </pc:docChg>
  </pc:docChgLst>
  <pc:docChgLst>
    <pc:chgData name="Steve Koczela" userId="213473c3-bfd3-4f75-884e-a4c6fcf20984" providerId="ADAL" clId="{A141B18A-1F72-4902-851C-175DA9BB7474}"/>
    <pc:docChg chg="undo custSel modSld modMainMaster">
      <pc:chgData name="Steve Koczela" userId="213473c3-bfd3-4f75-884e-a4c6fcf20984" providerId="ADAL" clId="{A141B18A-1F72-4902-851C-175DA9BB7474}" dt="2023-11-01T19:55:25.967" v="1291" actId="255"/>
      <pc:docMkLst>
        <pc:docMk/>
      </pc:docMkLst>
      <pc:sldChg chg="addSp delSp modSp mod delCm modCm">
        <pc:chgData name="Steve Koczela" userId="213473c3-bfd3-4f75-884e-a4c6fcf20984" providerId="ADAL" clId="{A141B18A-1F72-4902-851C-175DA9BB7474}" dt="2023-11-01T16:45:13.424" v="29" actId="1076"/>
        <pc:sldMkLst>
          <pc:docMk/>
          <pc:sldMk cId="1113250183" sldId="257"/>
        </pc:sldMkLst>
        <pc:spChg chg="del mod">
          <ac:chgData name="Steve Koczela" userId="213473c3-bfd3-4f75-884e-a4c6fcf20984" providerId="ADAL" clId="{A141B18A-1F72-4902-851C-175DA9BB7474}" dt="2023-11-01T16:44:12.310" v="7" actId="478"/>
          <ac:spMkLst>
            <pc:docMk/>
            <pc:sldMk cId="1113250183" sldId="257"/>
            <ac:spMk id="3" creationId="{ABF2E160-D445-EA88-BDEF-ED205C81D80E}"/>
          </ac:spMkLst>
        </pc:spChg>
        <pc:spChg chg="mod">
          <ac:chgData name="Steve Koczela" userId="213473c3-bfd3-4f75-884e-a4c6fcf20984" providerId="ADAL" clId="{A141B18A-1F72-4902-851C-175DA9BB7474}" dt="2023-11-01T16:44:24.181" v="13" actId="14100"/>
          <ac:spMkLst>
            <pc:docMk/>
            <pc:sldMk cId="1113250183" sldId="257"/>
            <ac:spMk id="11" creationId="{00000000-0000-0000-0000-000000000000}"/>
          </ac:spMkLst>
        </pc:spChg>
        <pc:spChg chg="mod">
          <ac:chgData name="Steve Koczela" userId="213473c3-bfd3-4f75-884e-a4c6fcf20984" providerId="ADAL" clId="{A141B18A-1F72-4902-851C-175DA9BB7474}" dt="2023-11-01T16:45:13.424" v="29" actId="1076"/>
          <ac:spMkLst>
            <pc:docMk/>
            <pc:sldMk cId="1113250183" sldId="257"/>
            <ac:spMk id="13" creationId="{00000000-0000-0000-0000-000000000000}"/>
          </ac:spMkLst>
        </pc:spChg>
        <pc:picChg chg="del">
          <ac:chgData name="Steve Koczela" userId="213473c3-bfd3-4f75-884e-a4c6fcf20984" providerId="ADAL" clId="{A141B18A-1F72-4902-851C-175DA9BB7474}" dt="2023-11-01T16:43:53.425" v="1" actId="478"/>
          <ac:picMkLst>
            <pc:docMk/>
            <pc:sldMk cId="1113250183" sldId="257"/>
            <ac:picMk id="2" creationId="{D05CB944-312E-FE30-0302-E623560714AD}"/>
          </ac:picMkLst>
        </pc:picChg>
        <pc:picChg chg="add mod ord">
          <ac:chgData name="Steve Koczela" userId="213473c3-bfd3-4f75-884e-a4c6fcf20984" providerId="ADAL" clId="{A141B18A-1F72-4902-851C-175DA9BB7474}" dt="2023-11-01T16:44:20.781" v="12" actId="1035"/>
          <ac:picMkLst>
            <pc:docMk/>
            <pc:sldMk cId="1113250183" sldId="257"/>
            <ac:picMk id="5" creationId="{975FB305-7CC5-8794-86D4-2A438C747EE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teve Koczela" userId="213473c3-bfd3-4f75-884e-a4c6fcf20984" providerId="ADAL" clId="{A141B18A-1F72-4902-851C-175DA9BB7474}" dt="2023-11-01T16:45:02.817" v="27"/>
              <pc2:cmMkLst xmlns:pc2="http://schemas.microsoft.com/office/powerpoint/2019/9/main/command">
                <pc:docMk/>
                <pc:sldMk cId="1113250183" sldId="257"/>
                <pc2:cmMk id="{77972D46-6055-45F2-8F8B-C1A13E018445}"/>
              </pc2:cmMkLst>
            </pc226:cmChg>
          </p:ext>
        </pc:extLst>
      </pc:sldChg>
      <pc:sldChg chg="addSp delSp">
        <pc:chgData name="Steve Koczela" userId="213473c3-bfd3-4f75-884e-a4c6fcf20984" providerId="ADAL" clId="{A141B18A-1F72-4902-851C-175DA9BB7474}" dt="2023-11-01T19:33:51.655" v="750" actId="478"/>
        <pc:sldMkLst>
          <pc:docMk/>
          <pc:sldMk cId="2017080072" sldId="291"/>
        </pc:sldMkLst>
        <pc:picChg chg="add del">
          <ac:chgData name="Steve Koczela" userId="213473c3-bfd3-4f75-884e-a4c6fcf20984" providerId="ADAL" clId="{A141B18A-1F72-4902-851C-175DA9BB7474}" dt="2023-11-01T19:33:51.655" v="750" actId="478"/>
          <ac:picMkLst>
            <pc:docMk/>
            <pc:sldMk cId="2017080072" sldId="291"/>
            <ac:picMk id="5" creationId="{721205FC-7977-23BA-23A1-E0CB85D6C81D}"/>
          </ac:picMkLst>
        </pc:picChg>
      </pc:sldChg>
      <pc:sldChg chg="addSp delSp modSp mod delCm modCm">
        <pc:chgData name="Steve Koczela" userId="213473c3-bfd3-4f75-884e-a4c6fcf20984" providerId="ADAL" clId="{A141B18A-1F72-4902-851C-175DA9BB7474}" dt="2023-11-01T19:43:33.906" v="931" actId="6549"/>
        <pc:sldMkLst>
          <pc:docMk/>
          <pc:sldMk cId="1446657425" sldId="733"/>
        </pc:sldMkLst>
        <pc:spChg chg="mod">
          <ac:chgData name="Steve Koczela" userId="213473c3-bfd3-4f75-884e-a4c6fcf20984" providerId="ADAL" clId="{A141B18A-1F72-4902-851C-175DA9BB7474}" dt="2023-11-01T19:43:33.906" v="931" actId="6549"/>
          <ac:spMkLst>
            <pc:docMk/>
            <pc:sldMk cId="1446657425" sldId="733"/>
            <ac:spMk id="5" creationId="{3C9BCDFB-31AF-FF11-C7E6-7B1E9360C66C}"/>
          </ac:spMkLst>
        </pc:spChg>
        <pc:picChg chg="add del">
          <ac:chgData name="Steve Koczela" userId="213473c3-bfd3-4f75-884e-a4c6fcf20984" providerId="ADAL" clId="{A141B18A-1F72-4902-851C-175DA9BB7474}" dt="2023-11-01T19:33:48.767" v="749" actId="478"/>
          <ac:picMkLst>
            <pc:docMk/>
            <pc:sldMk cId="1446657425" sldId="733"/>
            <ac:picMk id="6" creationId="{FB4B0264-C5BD-710C-430D-F939FC1A21C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teve Koczela" userId="213473c3-bfd3-4f75-884e-a4c6fcf20984" providerId="ADAL" clId="{A141B18A-1F72-4902-851C-175DA9BB7474}" dt="2023-11-01T18:40:11.345" v="380"/>
              <pc2:cmMkLst xmlns:pc2="http://schemas.microsoft.com/office/powerpoint/2019/9/main/command">
                <pc:docMk/>
                <pc:sldMk cId="1446657425" sldId="733"/>
                <pc2:cmMk id="{144F926B-2FEE-4E3D-877F-1A3458C47478}"/>
              </pc2:cmMkLst>
            </pc226:cmChg>
          </p:ext>
        </pc:extLst>
      </pc:sldChg>
      <pc:sldChg chg="modSp mod delCm">
        <pc:chgData name="Steve Koczela" userId="213473c3-bfd3-4f75-884e-a4c6fcf20984" providerId="ADAL" clId="{A141B18A-1F72-4902-851C-175DA9BB7474}" dt="2023-11-01T19:35:38.372" v="768" actId="1076"/>
        <pc:sldMkLst>
          <pc:docMk/>
          <pc:sldMk cId="2262137582" sldId="753"/>
        </pc:sldMkLst>
        <pc:spChg chg="mod">
          <ac:chgData name="Steve Koczela" userId="213473c3-bfd3-4f75-884e-a4c6fcf20984" providerId="ADAL" clId="{A141B18A-1F72-4902-851C-175DA9BB7474}" dt="2023-11-01T18:51:20.689" v="616" actId="20577"/>
          <ac:spMkLst>
            <pc:docMk/>
            <pc:sldMk cId="2262137582" sldId="753"/>
            <ac:spMk id="2" creationId="{B43FD182-BF79-0C97-BA26-F9A7E058D683}"/>
          </ac:spMkLst>
        </pc:spChg>
        <pc:spChg chg="mod">
          <ac:chgData name="Steve Koczela" userId="213473c3-bfd3-4f75-884e-a4c6fcf20984" providerId="ADAL" clId="{A141B18A-1F72-4902-851C-175DA9BB7474}" dt="2023-11-01T19:35:38.372" v="768" actId="1076"/>
          <ac:spMkLst>
            <pc:docMk/>
            <pc:sldMk cId="2262137582" sldId="753"/>
            <ac:spMk id="6" creationId="{32546237-20A7-B355-1F9D-9C38B3FC27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ve Koczela" userId="213473c3-bfd3-4f75-884e-a4c6fcf20984" providerId="ADAL" clId="{A141B18A-1F72-4902-851C-175DA9BB7474}" dt="2023-11-01T18:12:19.778" v="225"/>
              <pc2:cmMkLst xmlns:pc2="http://schemas.microsoft.com/office/powerpoint/2019/9/main/command">
                <pc:docMk/>
                <pc:sldMk cId="2262137582" sldId="753"/>
                <pc2:cmMk id="{BAA63F44-6244-4DF7-9C48-0E344733A4A5}"/>
              </pc2:cmMkLst>
            </pc226:cmChg>
          </p:ext>
        </pc:extLst>
      </pc:sldChg>
      <pc:sldChg chg="modSp mod">
        <pc:chgData name="Steve Koczela" userId="213473c3-bfd3-4f75-884e-a4c6fcf20984" providerId="ADAL" clId="{A141B18A-1F72-4902-851C-175DA9BB7474}" dt="2023-11-01T19:35:45.655" v="770" actId="14100"/>
        <pc:sldMkLst>
          <pc:docMk/>
          <pc:sldMk cId="1554734517" sldId="754"/>
        </pc:sldMkLst>
        <pc:spChg chg="mod">
          <ac:chgData name="Steve Koczela" userId="213473c3-bfd3-4f75-884e-a4c6fcf20984" providerId="ADAL" clId="{A141B18A-1F72-4902-851C-175DA9BB7474}" dt="2023-11-01T19:35:45.655" v="770" actId="14100"/>
          <ac:spMkLst>
            <pc:docMk/>
            <pc:sldMk cId="1554734517" sldId="754"/>
            <ac:spMk id="8" creationId="{9F2952DA-1D04-92DB-1DF6-7260F6AB66F4}"/>
          </ac:spMkLst>
        </pc:spChg>
      </pc:sldChg>
      <pc:sldChg chg="modSp mod">
        <pc:chgData name="Steve Koczela" userId="213473c3-bfd3-4f75-884e-a4c6fcf20984" providerId="ADAL" clId="{A141B18A-1F72-4902-851C-175DA9BB7474}" dt="2023-11-01T19:34:41.854" v="764" actId="1076"/>
        <pc:sldMkLst>
          <pc:docMk/>
          <pc:sldMk cId="522524482" sldId="755"/>
        </pc:sldMkLst>
        <pc:spChg chg="mod">
          <ac:chgData name="Steve Koczela" userId="213473c3-bfd3-4f75-884e-a4c6fcf20984" providerId="ADAL" clId="{A141B18A-1F72-4902-851C-175DA9BB7474}" dt="2023-11-01T19:34:41.854" v="764" actId="1076"/>
          <ac:spMkLst>
            <pc:docMk/>
            <pc:sldMk cId="522524482" sldId="755"/>
            <ac:spMk id="8" creationId="{99CD309F-65C1-70E7-809F-5AEB80EADDED}"/>
          </ac:spMkLst>
        </pc:spChg>
      </pc:sldChg>
      <pc:sldChg chg="modSp mod">
        <pc:chgData name="Steve Koczela" userId="213473c3-bfd3-4f75-884e-a4c6fcf20984" providerId="ADAL" clId="{A141B18A-1F72-4902-851C-175DA9BB7474}" dt="2023-11-01T19:34:34.741" v="762" actId="6549"/>
        <pc:sldMkLst>
          <pc:docMk/>
          <pc:sldMk cId="1262034655" sldId="756"/>
        </pc:sldMkLst>
        <pc:spChg chg="mod">
          <ac:chgData name="Steve Koczela" userId="213473c3-bfd3-4f75-884e-a4c6fcf20984" providerId="ADAL" clId="{A141B18A-1F72-4902-851C-175DA9BB7474}" dt="2023-11-01T18:50:47.872" v="609" actId="1076"/>
          <ac:spMkLst>
            <pc:docMk/>
            <pc:sldMk cId="1262034655" sldId="756"/>
            <ac:spMk id="3" creationId="{18777496-12F9-2832-45E2-BC5E1730BAC2}"/>
          </ac:spMkLst>
        </pc:spChg>
        <pc:spChg chg="mod">
          <ac:chgData name="Steve Koczela" userId="213473c3-bfd3-4f75-884e-a4c6fcf20984" providerId="ADAL" clId="{A141B18A-1F72-4902-851C-175DA9BB7474}" dt="2023-11-01T19:34:34.741" v="762" actId="6549"/>
          <ac:spMkLst>
            <pc:docMk/>
            <pc:sldMk cId="1262034655" sldId="756"/>
            <ac:spMk id="6" creationId="{A5934799-9A8D-B493-A982-1F7D0F54E40D}"/>
          </ac:spMkLst>
        </pc:spChg>
        <pc:spChg chg="mod">
          <ac:chgData name="Steve Koczela" userId="213473c3-bfd3-4f75-884e-a4c6fcf20984" providerId="ADAL" clId="{A141B18A-1F72-4902-851C-175DA9BB7474}" dt="2023-11-01T18:50:40.701" v="608" actId="20577"/>
          <ac:spMkLst>
            <pc:docMk/>
            <pc:sldMk cId="1262034655" sldId="756"/>
            <ac:spMk id="10" creationId="{951911ED-186D-6A79-AB09-2AFBDC66D0D5}"/>
          </ac:spMkLst>
        </pc:spChg>
      </pc:sldChg>
      <pc:sldChg chg="modSp mod">
        <pc:chgData name="Steve Koczela" userId="213473c3-bfd3-4f75-884e-a4c6fcf20984" providerId="ADAL" clId="{A141B18A-1F72-4902-851C-175DA9BB7474}" dt="2023-11-01T19:45:18.112" v="933" actId="20577"/>
        <pc:sldMkLst>
          <pc:docMk/>
          <pc:sldMk cId="392391878" sldId="757"/>
        </pc:sldMkLst>
        <pc:spChg chg="mod">
          <ac:chgData name="Steve Koczela" userId="213473c3-bfd3-4f75-884e-a4c6fcf20984" providerId="ADAL" clId="{A141B18A-1F72-4902-851C-175DA9BB7474}" dt="2023-11-01T19:45:18.112" v="933" actId="20577"/>
          <ac:spMkLst>
            <pc:docMk/>
            <pc:sldMk cId="392391878" sldId="757"/>
            <ac:spMk id="3" creationId="{67CC1B43-4B5D-C332-D9FE-261483A4B211}"/>
          </ac:spMkLst>
        </pc:spChg>
        <pc:spChg chg="mod">
          <ac:chgData name="Steve Koczela" userId="213473c3-bfd3-4f75-884e-a4c6fcf20984" providerId="ADAL" clId="{A141B18A-1F72-4902-851C-175DA9BB7474}" dt="2023-11-01T19:40:14.956" v="906" actId="1076"/>
          <ac:spMkLst>
            <pc:docMk/>
            <pc:sldMk cId="392391878" sldId="757"/>
            <ac:spMk id="7" creationId="{8BE484AA-D1BD-AB4B-FD47-AFCBEFCD3FBC}"/>
          </ac:spMkLst>
        </pc:spChg>
      </pc:sldChg>
      <pc:sldChg chg="modSp mod">
        <pc:chgData name="Steve Koczela" userId="213473c3-bfd3-4f75-884e-a4c6fcf20984" providerId="ADAL" clId="{A141B18A-1F72-4902-851C-175DA9BB7474}" dt="2023-11-01T19:35:55.509" v="773" actId="14100"/>
        <pc:sldMkLst>
          <pc:docMk/>
          <pc:sldMk cId="3713944810" sldId="758"/>
        </pc:sldMkLst>
        <pc:spChg chg="mod">
          <ac:chgData name="Steve Koczela" userId="213473c3-bfd3-4f75-884e-a4c6fcf20984" providerId="ADAL" clId="{A141B18A-1F72-4902-851C-175DA9BB7474}" dt="2023-11-01T18:52:49.211" v="632" actId="20577"/>
          <ac:spMkLst>
            <pc:docMk/>
            <pc:sldMk cId="3713944810" sldId="758"/>
            <ac:spMk id="3" creationId="{FCBEF691-A0A7-2162-1604-9BFD46938D2D}"/>
          </ac:spMkLst>
        </pc:spChg>
        <pc:spChg chg="mod">
          <ac:chgData name="Steve Koczela" userId="213473c3-bfd3-4f75-884e-a4c6fcf20984" providerId="ADAL" clId="{A141B18A-1F72-4902-851C-175DA9BB7474}" dt="2023-11-01T19:35:55.509" v="773" actId="14100"/>
          <ac:spMkLst>
            <pc:docMk/>
            <pc:sldMk cId="3713944810" sldId="758"/>
            <ac:spMk id="6" creationId="{52CFA2E4-6EF6-361C-F0B1-F78838E3CC64}"/>
          </ac:spMkLst>
        </pc:spChg>
      </pc:sldChg>
      <pc:sldChg chg="modSp mod">
        <pc:chgData name="Steve Koczela" userId="213473c3-bfd3-4f75-884e-a4c6fcf20984" providerId="ADAL" clId="{A141B18A-1F72-4902-851C-175DA9BB7474}" dt="2023-11-01T19:54:53.518" v="1284" actId="207"/>
        <pc:sldMkLst>
          <pc:docMk/>
          <pc:sldMk cId="3001562291" sldId="759"/>
        </pc:sldMkLst>
        <pc:spChg chg="mod">
          <ac:chgData name="Steve Koczela" userId="213473c3-bfd3-4f75-884e-a4c6fcf20984" providerId="ADAL" clId="{A141B18A-1F72-4902-851C-175DA9BB7474}" dt="2023-11-01T19:54:36.918" v="1282" actId="1076"/>
          <ac:spMkLst>
            <pc:docMk/>
            <pc:sldMk cId="3001562291" sldId="759"/>
            <ac:spMk id="7" creationId="{5E7E38B2-8A3D-CCD3-6A55-7DEA87F41BE6}"/>
          </ac:spMkLst>
        </pc:spChg>
        <pc:spChg chg="mod">
          <ac:chgData name="Steve Koczela" userId="213473c3-bfd3-4f75-884e-a4c6fcf20984" providerId="ADAL" clId="{A141B18A-1F72-4902-851C-175DA9BB7474}" dt="2023-11-01T19:54:53.518" v="1284" actId="207"/>
          <ac:spMkLst>
            <pc:docMk/>
            <pc:sldMk cId="3001562291" sldId="759"/>
            <ac:spMk id="8" creationId="{9F7D3DD5-0FC4-7CE7-5860-4178D6CBC2EF}"/>
          </ac:spMkLst>
        </pc:spChg>
      </pc:sldChg>
      <pc:sldChg chg="modSp mod">
        <pc:chgData name="Steve Koczela" userId="213473c3-bfd3-4f75-884e-a4c6fcf20984" providerId="ADAL" clId="{A141B18A-1F72-4902-851C-175DA9BB7474}" dt="2023-11-01T19:34:04.070" v="753" actId="14100"/>
        <pc:sldMkLst>
          <pc:docMk/>
          <pc:sldMk cId="2477195693" sldId="761"/>
        </pc:sldMkLst>
        <pc:spChg chg="mod">
          <ac:chgData name="Steve Koczela" userId="213473c3-bfd3-4f75-884e-a4c6fcf20984" providerId="ADAL" clId="{A141B18A-1F72-4902-851C-175DA9BB7474}" dt="2023-11-01T19:34:04.070" v="753" actId="14100"/>
          <ac:spMkLst>
            <pc:docMk/>
            <pc:sldMk cId="2477195693" sldId="761"/>
            <ac:spMk id="7" creationId="{E1551CE0-0855-9480-8591-9C043354E930}"/>
          </ac:spMkLst>
        </pc:spChg>
      </pc:sldChg>
      <pc:sldChg chg="modSp mod">
        <pc:chgData name="Steve Koczela" userId="213473c3-bfd3-4f75-884e-a4c6fcf20984" providerId="ADAL" clId="{A141B18A-1F72-4902-851C-175DA9BB7474}" dt="2023-11-01T19:34:12.766" v="756" actId="14100"/>
        <pc:sldMkLst>
          <pc:docMk/>
          <pc:sldMk cId="3068787533" sldId="762"/>
        </pc:sldMkLst>
        <pc:spChg chg="mod">
          <ac:chgData name="Steve Koczela" userId="213473c3-bfd3-4f75-884e-a4c6fcf20984" providerId="ADAL" clId="{A141B18A-1F72-4902-851C-175DA9BB7474}" dt="2023-11-01T19:34:12.766" v="756" actId="14100"/>
          <ac:spMkLst>
            <pc:docMk/>
            <pc:sldMk cId="3068787533" sldId="762"/>
            <ac:spMk id="9" creationId="{D2EBAD53-23BC-1AC5-5466-DBDDE9F03CC5}"/>
          </ac:spMkLst>
        </pc:spChg>
      </pc:sldChg>
      <pc:sldChg chg="modSp mod">
        <pc:chgData name="Steve Koczela" userId="213473c3-bfd3-4f75-884e-a4c6fcf20984" providerId="ADAL" clId="{A141B18A-1F72-4902-851C-175DA9BB7474}" dt="2023-11-01T19:34:16.804" v="757" actId="14100"/>
        <pc:sldMkLst>
          <pc:docMk/>
          <pc:sldMk cId="2110820498" sldId="763"/>
        </pc:sldMkLst>
        <pc:spChg chg="mod">
          <ac:chgData name="Steve Koczela" userId="213473c3-bfd3-4f75-884e-a4c6fcf20984" providerId="ADAL" clId="{A141B18A-1F72-4902-851C-175DA9BB7474}" dt="2023-11-01T19:34:16.804" v="757" actId="14100"/>
          <ac:spMkLst>
            <pc:docMk/>
            <pc:sldMk cId="2110820498" sldId="763"/>
            <ac:spMk id="7" creationId="{DF1268F8-8702-6BFC-6A9E-2795C985B500}"/>
          </ac:spMkLst>
        </pc:spChg>
        <pc:graphicFrameChg chg="mod">
          <ac:chgData name="Steve Koczela" userId="213473c3-bfd3-4f75-884e-a4c6fcf20984" providerId="ADAL" clId="{A141B18A-1F72-4902-851C-175DA9BB7474}" dt="2023-11-01T18:40:33.925" v="382"/>
          <ac:graphicFrameMkLst>
            <pc:docMk/>
            <pc:sldMk cId="2110820498" sldId="763"/>
            <ac:graphicFrameMk id="5" creationId="{75EEC41A-E577-4623-9CC5-4FAC12224543}"/>
          </ac:graphicFrameMkLst>
        </pc:graphicFrameChg>
      </pc:sldChg>
      <pc:sldChg chg="modSp mod">
        <pc:chgData name="Steve Koczela" userId="213473c3-bfd3-4f75-884e-a4c6fcf20984" providerId="ADAL" clId="{A141B18A-1F72-4902-851C-175DA9BB7474}" dt="2023-11-01T19:34:21.627" v="758" actId="1076"/>
        <pc:sldMkLst>
          <pc:docMk/>
          <pc:sldMk cId="950775082" sldId="764"/>
        </pc:sldMkLst>
        <pc:spChg chg="mod">
          <ac:chgData name="Steve Koczela" userId="213473c3-bfd3-4f75-884e-a4c6fcf20984" providerId="ADAL" clId="{A141B18A-1F72-4902-851C-175DA9BB7474}" dt="2023-11-01T18:49:40.117" v="590" actId="20577"/>
          <ac:spMkLst>
            <pc:docMk/>
            <pc:sldMk cId="950775082" sldId="764"/>
            <ac:spMk id="2" creationId="{69B5D693-FBEF-63CB-AD27-30D517BBFCD6}"/>
          </ac:spMkLst>
        </pc:spChg>
        <pc:spChg chg="mod">
          <ac:chgData name="Steve Koczela" userId="213473c3-bfd3-4f75-884e-a4c6fcf20984" providerId="ADAL" clId="{A141B18A-1F72-4902-851C-175DA9BB7474}" dt="2023-11-01T19:34:21.627" v="758" actId="1076"/>
          <ac:spMkLst>
            <pc:docMk/>
            <pc:sldMk cId="950775082" sldId="764"/>
            <ac:spMk id="5" creationId="{ABC1A8A2-35CE-5582-4F9B-E0309EACF048}"/>
          </ac:spMkLst>
        </pc:spChg>
      </pc:sldChg>
      <pc:sldChg chg="modSp mod">
        <pc:chgData name="Steve Koczela" userId="213473c3-bfd3-4f75-884e-a4c6fcf20984" providerId="ADAL" clId="{A141B18A-1F72-4902-851C-175DA9BB7474}" dt="2023-11-01T19:54:17.179" v="1279" actId="20577"/>
        <pc:sldMkLst>
          <pc:docMk/>
          <pc:sldMk cId="3850576402" sldId="765"/>
        </pc:sldMkLst>
        <pc:spChg chg="mod">
          <ac:chgData name="Steve Koczela" userId="213473c3-bfd3-4f75-884e-a4c6fcf20984" providerId="ADAL" clId="{A141B18A-1F72-4902-851C-175DA9BB7474}" dt="2023-11-01T19:54:17.179" v="1279" actId="20577"/>
          <ac:spMkLst>
            <pc:docMk/>
            <pc:sldMk cId="3850576402" sldId="765"/>
            <ac:spMk id="6" creationId="{0981EAD6-6A0B-A19A-24F0-1568E3BBC1BE}"/>
          </ac:spMkLst>
        </pc:spChg>
        <pc:spChg chg="mod">
          <ac:chgData name="Steve Koczela" userId="213473c3-bfd3-4f75-884e-a4c6fcf20984" providerId="ADAL" clId="{A141B18A-1F72-4902-851C-175DA9BB7474}" dt="2023-11-01T19:36:02.926" v="774" actId="1076"/>
          <ac:spMkLst>
            <pc:docMk/>
            <pc:sldMk cId="3850576402" sldId="765"/>
            <ac:spMk id="7" creationId="{DF1268F8-8702-6BFC-6A9E-2795C985B500}"/>
          </ac:spMkLst>
        </pc:spChg>
      </pc:sldChg>
      <pc:sldChg chg="modSp mod">
        <pc:chgData name="Steve Koczela" userId="213473c3-bfd3-4f75-884e-a4c6fcf20984" providerId="ADAL" clId="{A141B18A-1F72-4902-851C-175DA9BB7474}" dt="2023-11-01T19:55:11.878" v="1289" actId="14100"/>
        <pc:sldMkLst>
          <pc:docMk/>
          <pc:sldMk cId="1079324612" sldId="766"/>
        </pc:sldMkLst>
        <pc:spChg chg="mod">
          <ac:chgData name="Steve Koczela" userId="213473c3-bfd3-4f75-884e-a4c6fcf20984" providerId="ADAL" clId="{A141B18A-1F72-4902-851C-175DA9BB7474}" dt="2023-11-01T19:39:50.253" v="899" actId="1076"/>
          <ac:spMkLst>
            <pc:docMk/>
            <pc:sldMk cId="1079324612" sldId="766"/>
            <ac:spMk id="5" creationId="{ABB00509-8A58-F8C1-1180-3912A3B3F695}"/>
          </ac:spMkLst>
        </pc:spChg>
        <pc:spChg chg="mod">
          <ac:chgData name="Steve Koczela" userId="213473c3-bfd3-4f75-884e-a4c6fcf20984" providerId="ADAL" clId="{A141B18A-1F72-4902-851C-175DA9BB7474}" dt="2023-11-01T19:55:08.885" v="1287" actId="1076"/>
          <ac:spMkLst>
            <pc:docMk/>
            <pc:sldMk cId="1079324612" sldId="766"/>
            <ac:spMk id="7" creationId="{01996CB4-CD3F-FCD6-399A-13DAA779B6E3}"/>
          </ac:spMkLst>
        </pc:spChg>
        <pc:graphicFrameChg chg="mod">
          <ac:chgData name="Steve Koczela" userId="213473c3-bfd3-4f75-884e-a4c6fcf20984" providerId="ADAL" clId="{A141B18A-1F72-4902-851C-175DA9BB7474}" dt="2023-11-01T19:55:11.878" v="1289" actId="14100"/>
          <ac:graphicFrameMkLst>
            <pc:docMk/>
            <pc:sldMk cId="1079324612" sldId="766"/>
            <ac:graphicFrameMk id="6" creationId="{B74ABC91-2C70-F30B-89FD-2150B9411F66}"/>
          </ac:graphicFrameMkLst>
        </pc:graphicFrameChg>
      </pc:sldChg>
      <pc:sldChg chg="modSp mod">
        <pc:chgData name="Steve Koczela" userId="213473c3-bfd3-4f75-884e-a4c6fcf20984" providerId="ADAL" clId="{A141B18A-1F72-4902-851C-175DA9BB7474}" dt="2023-11-01T19:55:19.471" v="1290" actId="20577"/>
        <pc:sldMkLst>
          <pc:docMk/>
          <pc:sldMk cId="2253348139" sldId="767"/>
        </pc:sldMkLst>
        <pc:spChg chg="mod">
          <ac:chgData name="Steve Koczela" userId="213473c3-bfd3-4f75-884e-a4c6fcf20984" providerId="ADAL" clId="{A141B18A-1F72-4902-851C-175DA9BB7474}" dt="2023-11-01T19:39:56.581" v="900" actId="1076"/>
          <ac:spMkLst>
            <pc:docMk/>
            <pc:sldMk cId="2253348139" sldId="767"/>
            <ac:spMk id="7" creationId="{C62E161E-DC25-65A3-FC28-51A011CF2FD1}"/>
          </ac:spMkLst>
        </pc:spChg>
        <pc:spChg chg="mod">
          <ac:chgData name="Steve Koczela" userId="213473c3-bfd3-4f75-884e-a4c6fcf20984" providerId="ADAL" clId="{A141B18A-1F72-4902-851C-175DA9BB7474}" dt="2023-11-01T19:40:01.624" v="902" actId="113"/>
          <ac:spMkLst>
            <pc:docMk/>
            <pc:sldMk cId="2253348139" sldId="767"/>
            <ac:spMk id="8" creationId="{DB5E0A3F-6A11-9BA7-F782-A4AA3B6DE476}"/>
          </ac:spMkLst>
        </pc:spChg>
        <pc:spChg chg="mod">
          <ac:chgData name="Steve Koczela" userId="213473c3-bfd3-4f75-884e-a4c6fcf20984" providerId="ADAL" clId="{A141B18A-1F72-4902-851C-175DA9BB7474}" dt="2023-11-01T19:55:19.471" v="1290" actId="20577"/>
          <ac:spMkLst>
            <pc:docMk/>
            <pc:sldMk cId="2253348139" sldId="767"/>
            <ac:spMk id="9" creationId="{371DA798-774A-F129-5B56-DBFF68E1BD0A}"/>
          </ac:spMkLst>
        </pc:spChg>
      </pc:sldChg>
      <pc:sldChg chg="modSp mod delCm">
        <pc:chgData name="Steve Koczela" userId="213473c3-bfd3-4f75-884e-a4c6fcf20984" providerId="ADAL" clId="{A141B18A-1F72-4902-851C-175DA9BB7474}" dt="2023-11-01T19:55:25.967" v="1291" actId="255"/>
        <pc:sldMkLst>
          <pc:docMk/>
          <pc:sldMk cId="141287237" sldId="770"/>
        </pc:sldMkLst>
        <pc:spChg chg="mod">
          <ac:chgData name="Steve Koczela" userId="213473c3-bfd3-4f75-884e-a4c6fcf20984" providerId="ADAL" clId="{A141B18A-1F72-4902-851C-175DA9BB7474}" dt="2023-11-01T19:55:25.967" v="1291" actId="255"/>
          <ac:spMkLst>
            <pc:docMk/>
            <pc:sldMk cId="141287237" sldId="770"/>
            <ac:spMk id="3" creationId="{AE65B117-0AE1-62F5-44E4-BE8FF31EFB54}"/>
          </ac:spMkLst>
        </pc:spChg>
        <pc:spChg chg="mod">
          <ac:chgData name="Steve Koczela" userId="213473c3-bfd3-4f75-884e-a4c6fcf20984" providerId="ADAL" clId="{A141B18A-1F72-4902-851C-175DA9BB7474}" dt="2023-11-01T19:40:06.816" v="904" actId="113"/>
          <ac:spMkLst>
            <pc:docMk/>
            <pc:sldMk cId="141287237" sldId="770"/>
            <ac:spMk id="7" creationId="{487C3AF3-662A-33D4-9DCA-78E4FBD232A7}"/>
          </ac:spMkLst>
        </pc:spChg>
        <pc:spChg chg="mod">
          <ac:chgData name="Steve Koczela" userId="213473c3-bfd3-4f75-884e-a4c6fcf20984" providerId="ADAL" clId="{A141B18A-1F72-4902-851C-175DA9BB7474}" dt="2023-11-01T19:40:11.525" v="905" actId="1076"/>
          <ac:spMkLst>
            <pc:docMk/>
            <pc:sldMk cId="141287237" sldId="770"/>
            <ac:spMk id="8" creationId="{E06E1B4E-B52F-D215-53AD-29E4507B70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ve Koczela" userId="213473c3-bfd3-4f75-884e-a4c6fcf20984" providerId="ADAL" clId="{A141B18A-1F72-4902-851C-175DA9BB7474}" dt="2023-11-01T18:36:22.277" v="298"/>
              <pc2:cmMkLst xmlns:pc2="http://schemas.microsoft.com/office/powerpoint/2019/9/main/command">
                <pc:docMk/>
                <pc:sldMk cId="141287237" sldId="770"/>
                <pc2:cmMk id="{1F1581B1-9389-4743-9576-A9DAD8B0DBFE}"/>
              </pc2:cmMkLst>
            </pc226:cmChg>
          </p:ext>
        </pc:extLst>
      </pc:sldChg>
      <pc:sldChg chg="modSp mod">
        <pc:chgData name="Steve Koczela" userId="213473c3-bfd3-4f75-884e-a4c6fcf20984" providerId="ADAL" clId="{A141B18A-1F72-4902-851C-175DA9BB7474}" dt="2023-11-01T19:53:35.128" v="1149" actId="20577"/>
        <pc:sldMkLst>
          <pc:docMk/>
          <pc:sldMk cId="1550561391" sldId="771"/>
        </pc:sldMkLst>
        <pc:spChg chg="mod">
          <ac:chgData name="Steve Koczela" userId="213473c3-bfd3-4f75-884e-a4c6fcf20984" providerId="ADAL" clId="{A141B18A-1F72-4902-851C-175DA9BB7474}" dt="2023-11-01T19:50:17.436" v="1063" actId="14100"/>
          <ac:spMkLst>
            <pc:docMk/>
            <pc:sldMk cId="1550561391" sldId="771"/>
            <ac:spMk id="3" creationId="{198851FE-0D9B-5122-085F-037CB28E2BCA}"/>
          </ac:spMkLst>
        </pc:spChg>
        <pc:spChg chg="mod">
          <ac:chgData name="Steve Koczela" userId="213473c3-bfd3-4f75-884e-a4c6fcf20984" providerId="ADAL" clId="{A141B18A-1F72-4902-851C-175DA9BB7474}" dt="2023-11-01T19:35:50.076" v="771" actId="1076"/>
          <ac:spMkLst>
            <pc:docMk/>
            <pc:sldMk cId="1550561391" sldId="771"/>
            <ac:spMk id="5" creationId="{2FA2200A-E68E-67D1-3873-6458FC8A17D2}"/>
          </ac:spMkLst>
        </pc:spChg>
        <pc:spChg chg="mod">
          <ac:chgData name="Steve Koczela" userId="213473c3-bfd3-4f75-884e-a4c6fcf20984" providerId="ADAL" clId="{A141B18A-1F72-4902-851C-175DA9BB7474}" dt="2023-11-01T19:53:35.128" v="1149" actId="20577"/>
          <ac:spMkLst>
            <pc:docMk/>
            <pc:sldMk cId="1550561391" sldId="771"/>
            <ac:spMk id="7" creationId="{B0B29FCB-38F6-657A-FF95-0F965849DEB9}"/>
          </ac:spMkLst>
        </pc:spChg>
      </pc:sldChg>
      <pc:sldChg chg="modSp mod">
        <pc:chgData name="Steve Koczela" userId="213473c3-bfd3-4f75-884e-a4c6fcf20984" providerId="ADAL" clId="{A141B18A-1F72-4902-851C-175DA9BB7474}" dt="2023-11-01T19:36:09.156" v="776" actId="1076"/>
        <pc:sldMkLst>
          <pc:docMk/>
          <pc:sldMk cId="2350967713" sldId="773"/>
        </pc:sldMkLst>
        <pc:spChg chg="mod">
          <ac:chgData name="Steve Koczela" userId="213473c3-bfd3-4f75-884e-a4c6fcf20984" providerId="ADAL" clId="{A141B18A-1F72-4902-851C-175DA9BB7474}" dt="2023-11-01T19:36:09.156" v="776" actId="1076"/>
          <ac:spMkLst>
            <pc:docMk/>
            <pc:sldMk cId="2350967713" sldId="773"/>
            <ac:spMk id="7" creationId="{A3D1B8BE-A2AB-13BC-E144-3A14F2F38B06}"/>
          </ac:spMkLst>
        </pc:spChg>
      </pc:sldChg>
      <pc:sldChg chg="modSp mod">
        <pc:chgData name="Steve Koczela" userId="213473c3-bfd3-4f75-884e-a4c6fcf20984" providerId="ADAL" clId="{A141B18A-1F72-4902-851C-175DA9BB7474}" dt="2023-11-01T19:54:28.580" v="1281" actId="14100"/>
        <pc:sldMkLst>
          <pc:docMk/>
          <pc:sldMk cId="106710970" sldId="774"/>
        </pc:sldMkLst>
        <pc:spChg chg="mod">
          <ac:chgData name="Steve Koczela" userId="213473c3-bfd3-4f75-884e-a4c6fcf20984" providerId="ADAL" clId="{A141B18A-1F72-4902-851C-175DA9BB7474}" dt="2023-11-01T19:54:28.580" v="1281" actId="14100"/>
          <ac:spMkLst>
            <pc:docMk/>
            <pc:sldMk cId="106710970" sldId="774"/>
            <ac:spMk id="3" creationId="{58B75E44-11B4-0882-A6B4-C8EF151F75C1}"/>
          </ac:spMkLst>
        </pc:spChg>
        <pc:spChg chg="mod">
          <ac:chgData name="Steve Koczela" userId="213473c3-bfd3-4f75-884e-a4c6fcf20984" providerId="ADAL" clId="{A141B18A-1F72-4902-851C-175DA9BB7474}" dt="2023-11-01T19:36:05.844" v="775" actId="1076"/>
          <ac:spMkLst>
            <pc:docMk/>
            <pc:sldMk cId="106710970" sldId="774"/>
            <ac:spMk id="6" creationId="{EC92E235-6CF7-2507-F326-18B9C01C9BA0}"/>
          </ac:spMkLst>
        </pc:spChg>
        <pc:spChg chg="mod">
          <ac:chgData name="Steve Koczela" userId="213473c3-bfd3-4f75-884e-a4c6fcf20984" providerId="ADAL" clId="{A141B18A-1F72-4902-851C-175DA9BB7474}" dt="2023-11-01T19:54:23.485" v="1280" actId="1076"/>
          <ac:spMkLst>
            <pc:docMk/>
            <pc:sldMk cId="106710970" sldId="774"/>
            <ac:spMk id="7" creationId="{C54C3AE8-0FB3-530C-2FE2-4427FEAECF75}"/>
          </ac:spMkLst>
        </pc:spChg>
      </pc:sldChg>
      <pc:sldChg chg="modSp mod">
        <pc:chgData name="Steve Koczela" userId="213473c3-bfd3-4f75-884e-a4c6fcf20984" providerId="ADAL" clId="{A141B18A-1F72-4902-851C-175DA9BB7474}" dt="2023-11-01T19:36:28.780" v="779" actId="1076"/>
        <pc:sldMkLst>
          <pc:docMk/>
          <pc:sldMk cId="1755712072" sldId="775"/>
        </pc:sldMkLst>
        <pc:spChg chg="mod">
          <ac:chgData name="Steve Koczela" userId="213473c3-bfd3-4f75-884e-a4c6fcf20984" providerId="ADAL" clId="{A141B18A-1F72-4902-851C-175DA9BB7474}" dt="2023-11-01T18:53:38.459" v="697" actId="255"/>
          <ac:spMkLst>
            <pc:docMk/>
            <pc:sldMk cId="1755712072" sldId="775"/>
            <ac:spMk id="3" creationId="{BE2AFCB9-279E-69A7-69E1-D569ED1DAB92}"/>
          </ac:spMkLst>
        </pc:spChg>
        <pc:spChg chg="mod">
          <ac:chgData name="Steve Koczela" userId="213473c3-bfd3-4f75-884e-a4c6fcf20984" providerId="ADAL" clId="{A141B18A-1F72-4902-851C-175DA9BB7474}" dt="2023-11-01T19:36:28.780" v="779" actId="1076"/>
          <ac:spMkLst>
            <pc:docMk/>
            <pc:sldMk cId="1755712072" sldId="775"/>
            <ac:spMk id="6" creationId="{878A6F56-C869-F4EA-521F-913D49D46C05}"/>
          </ac:spMkLst>
        </pc:spChg>
      </pc:sldChg>
      <pc:sldChg chg="addSp delSp modSp mod delCm">
        <pc:chgData name="Steve Koczela" userId="213473c3-bfd3-4f75-884e-a4c6fcf20984" providerId="ADAL" clId="{A141B18A-1F72-4902-851C-175DA9BB7474}" dt="2023-11-01T19:33:57.099" v="751" actId="478"/>
        <pc:sldMkLst>
          <pc:docMk/>
          <pc:sldMk cId="2623461936" sldId="777"/>
        </pc:sldMkLst>
        <pc:spChg chg="mod">
          <ac:chgData name="Steve Koczela" userId="213473c3-bfd3-4f75-884e-a4c6fcf20984" providerId="ADAL" clId="{A141B18A-1F72-4902-851C-175DA9BB7474}" dt="2023-11-01T18:43:12.663" v="552" actId="20577"/>
          <ac:spMkLst>
            <pc:docMk/>
            <pc:sldMk cId="2623461936" sldId="777"/>
            <ac:spMk id="5" creationId="{3C9BCDFB-31AF-FF11-C7E6-7B1E9360C66C}"/>
          </ac:spMkLst>
        </pc:spChg>
        <pc:picChg chg="add del">
          <ac:chgData name="Steve Koczela" userId="213473c3-bfd3-4f75-884e-a4c6fcf20984" providerId="ADAL" clId="{A141B18A-1F72-4902-851C-175DA9BB7474}" dt="2023-11-01T19:33:57.099" v="751" actId="478"/>
          <ac:picMkLst>
            <pc:docMk/>
            <pc:sldMk cId="2623461936" sldId="777"/>
            <ac:picMk id="6" creationId="{FB53A8D1-8CAB-B454-7048-97C4AB024B3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ve Koczela" userId="213473c3-bfd3-4f75-884e-a4c6fcf20984" providerId="ADAL" clId="{A141B18A-1F72-4902-851C-175DA9BB7474}" dt="2023-11-01T16:45:52.968" v="36"/>
              <pc2:cmMkLst xmlns:pc2="http://schemas.microsoft.com/office/powerpoint/2019/9/main/command">
                <pc:docMk/>
                <pc:sldMk cId="2623461936" sldId="777"/>
                <pc2:cmMk id="{1B2D8C4A-580F-47FD-B224-2EADB6B560EB}"/>
              </pc2:cmMkLst>
            </pc226:cmChg>
            <pc226:cmChg xmlns:pc226="http://schemas.microsoft.com/office/powerpoint/2022/06/main/command" chg="del">
              <pc226:chgData name="Steve Koczela" userId="213473c3-bfd3-4f75-884e-a4c6fcf20984" providerId="ADAL" clId="{A141B18A-1F72-4902-851C-175DA9BB7474}" dt="2023-11-01T18:40:29.281" v="381"/>
              <pc2:cmMkLst xmlns:pc2="http://schemas.microsoft.com/office/powerpoint/2019/9/main/command">
                <pc:docMk/>
                <pc:sldMk cId="2623461936" sldId="777"/>
                <pc2:cmMk id="{A7365EAD-9D9C-4738-83D2-821DDADF28FC}"/>
              </pc2:cmMkLst>
            </pc226:cmChg>
          </p:ext>
        </pc:extLst>
      </pc:sldChg>
      <pc:sldChg chg="modSp mod">
        <pc:chgData name="Steve Koczela" userId="213473c3-bfd3-4f75-884e-a4c6fcf20984" providerId="ADAL" clId="{A141B18A-1F72-4902-851C-175DA9BB7474}" dt="2023-11-01T19:34:27.829" v="760" actId="14100"/>
        <pc:sldMkLst>
          <pc:docMk/>
          <pc:sldMk cId="1905894463" sldId="779"/>
        </pc:sldMkLst>
        <pc:spChg chg="mod">
          <ac:chgData name="Steve Koczela" userId="213473c3-bfd3-4f75-884e-a4c6fcf20984" providerId="ADAL" clId="{A141B18A-1F72-4902-851C-175DA9BB7474}" dt="2023-11-01T18:49:50.060" v="599" actId="20577"/>
          <ac:spMkLst>
            <pc:docMk/>
            <pc:sldMk cId="1905894463" sldId="779"/>
            <ac:spMk id="2" creationId="{DB60BA0B-2F8D-7317-3B30-AAF48FEFB1A1}"/>
          </ac:spMkLst>
        </pc:spChg>
        <pc:spChg chg="mod">
          <ac:chgData name="Steve Koczela" userId="213473c3-bfd3-4f75-884e-a4c6fcf20984" providerId="ADAL" clId="{A141B18A-1F72-4902-851C-175DA9BB7474}" dt="2023-11-01T19:34:27.829" v="760" actId="14100"/>
          <ac:spMkLst>
            <pc:docMk/>
            <pc:sldMk cId="1905894463" sldId="779"/>
            <ac:spMk id="5" creationId="{7A748DF0-A3DD-0CB4-49DA-E69F4942B9FE}"/>
          </ac:spMkLst>
        </pc:spChg>
      </pc:sldChg>
      <pc:sldChg chg="modSp mod">
        <pc:chgData name="Steve Koczela" userId="213473c3-bfd3-4f75-884e-a4c6fcf20984" providerId="ADAL" clId="{A141B18A-1F72-4902-851C-175DA9BB7474}" dt="2023-11-01T19:49:15.309" v="997" actId="1076"/>
        <pc:sldMkLst>
          <pc:docMk/>
          <pc:sldMk cId="1356724624" sldId="780"/>
        </pc:sldMkLst>
        <pc:spChg chg="mod">
          <ac:chgData name="Steve Koczela" userId="213473c3-bfd3-4f75-884e-a4c6fcf20984" providerId="ADAL" clId="{A141B18A-1F72-4902-851C-175DA9BB7474}" dt="2023-11-01T18:50:59.353" v="615" actId="20577"/>
          <ac:spMkLst>
            <pc:docMk/>
            <pc:sldMk cId="1356724624" sldId="780"/>
            <ac:spMk id="3" creationId="{E511B8B1-183F-E643-4DB3-088BA1E64F29}"/>
          </ac:spMkLst>
        </pc:spChg>
        <pc:spChg chg="mod">
          <ac:chgData name="Steve Koczela" userId="213473c3-bfd3-4f75-884e-a4c6fcf20984" providerId="ADAL" clId="{A141B18A-1F72-4902-851C-175DA9BB7474}" dt="2023-11-01T19:49:15.309" v="997" actId="1076"/>
          <ac:spMkLst>
            <pc:docMk/>
            <pc:sldMk cId="1356724624" sldId="780"/>
            <ac:spMk id="4" creationId="{F2EE8DC2-F78B-87B9-3ACE-6DEF0D19D1AB}"/>
          </ac:spMkLst>
        </pc:spChg>
        <pc:spChg chg="mod">
          <ac:chgData name="Steve Koczela" userId="213473c3-bfd3-4f75-884e-a4c6fcf20984" providerId="ADAL" clId="{A141B18A-1F72-4902-851C-175DA9BB7474}" dt="2023-11-01T19:34:38.819" v="763" actId="1076"/>
          <ac:spMkLst>
            <pc:docMk/>
            <pc:sldMk cId="1356724624" sldId="780"/>
            <ac:spMk id="7" creationId="{A1859AED-2757-6802-FEB1-5B1BDCD2F436}"/>
          </ac:spMkLst>
        </pc:spChg>
        <pc:spChg chg="mod">
          <ac:chgData name="Steve Koczela" userId="213473c3-bfd3-4f75-884e-a4c6fcf20984" providerId="ADAL" clId="{A141B18A-1F72-4902-851C-175DA9BB7474}" dt="2023-11-01T19:47:53.279" v="987" actId="20577"/>
          <ac:spMkLst>
            <pc:docMk/>
            <pc:sldMk cId="1356724624" sldId="780"/>
            <ac:spMk id="8" creationId="{57565300-96CC-03E2-3389-AE2AF6FA6A3D}"/>
          </ac:spMkLst>
        </pc:spChg>
        <pc:graphicFrameChg chg="mod">
          <ac:chgData name="Steve Koczela" userId="213473c3-bfd3-4f75-884e-a4c6fcf20984" providerId="ADAL" clId="{A141B18A-1F72-4902-851C-175DA9BB7474}" dt="2023-11-01T19:48:24.566" v="992"/>
          <ac:graphicFrameMkLst>
            <pc:docMk/>
            <pc:sldMk cId="1356724624" sldId="780"/>
            <ac:graphicFrameMk id="5" creationId="{F673F4E6-551C-6130-FA78-38C9D186BBAC}"/>
          </ac:graphicFrameMkLst>
        </pc:graphicFrameChg>
      </pc:sldChg>
      <pc:sldChg chg="modSp mod">
        <pc:chgData name="Steve Koczela" userId="213473c3-bfd3-4f75-884e-a4c6fcf20984" providerId="ADAL" clId="{A141B18A-1F72-4902-851C-175DA9BB7474}" dt="2023-11-01T19:49:48.877" v="1062" actId="1076"/>
        <pc:sldMkLst>
          <pc:docMk/>
          <pc:sldMk cId="2824259507" sldId="782"/>
        </pc:sldMkLst>
        <pc:spChg chg="mod">
          <ac:chgData name="Steve Koczela" userId="213473c3-bfd3-4f75-884e-a4c6fcf20984" providerId="ADAL" clId="{A141B18A-1F72-4902-851C-175DA9BB7474}" dt="2023-11-01T19:49:48.877" v="1062" actId="1076"/>
          <ac:spMkLst>
            <pc:docMk/>
            <pc:sldMk cId="2824259507" sldId="782"/>
            <ac:spMk id="3" creationId="{1B480673-FBE7-11F0-9C75-FB667BDCD195}"/>
          </ac:spMkLst>
        </pc:spChg>
        <pc:spChg chg="mod">
          <ac:chgData name="Steve Koczela" userId="213473c3-bfd3-4f75-884e-a4c6fcf20984" providerId="ADAL" clId="{A141B18A-1F72-4902-851C-175DA9BB7474}" dt="2023-11-01T19:34:47.780" v="767" actId="1076"/>
          <ac:spMkLst>
            <pc:docMk/>
            <pc:sldMk cId="2824259507" sldId="782"/>
            <ac:spMk id="6" creationId="{2E79C08E-48A7-20A1-C473-D5CB5DAD3245}"/>
          </ac:spMkLst>
        </pc:spChg>
        <pc:spChg chg="mod">
          <ac:chgData name="Steve Koczela" userId="213473c3-bfd3-4f75-884e-a4c6fcf20984" providerId="ADAL" clId="{A141B18A-1F72-4902-851C-175DA9BB7474}" dt="2023-11-01T19:49:46.259" v="1061" actId="20577"/>
          <ac:spMkLst>
            <pc:docMk/>
            <pc:sldMk cId="2824259507" sldId="782"/>
            <ac:spMk id="7" creationId="{9F02DC6F-D603-65F7-4314-9355F63BB4E2}"/>
          </ac:spMkLst>
        </pc:spChg>
      </pc:sldChg>
      <pc:sldChg chg="modSp mod addCm delCm modCm">
        <pc:chgData name="Steve Koczela" userId="213473c3-bfd3-4f75-884e-a4c6fcf20984" providerId="ADAL" clId="{A141B18A-1F72-4902-851C-175DA9BB7474}" dt="2023-11-01T19:37:18.985" v="786"/>
        <pc:sldMkLst>
          <pc:docMk/>
          <pc:sldMk cId="2413134526" sldId="784"/>
        </pc:sldMkLst>
        <pc:spChg chg="mod">
          <ac:chgData name="Steve Koczela" userId="213473c3-bfd3-4f75-884e-a4c6fcf20984" providerId="ADAL" clId="{A141B18A-1F72-4902-851C-175DA9BB7474}" dt="2023-11-01T18:53:53.507" v="705" actId="20577"/>
          <ac:spMkLst>
            <pc:docMk/>
            <pc:sldMk cId="2413134526" sldId="784"/>
            <ac:spMk id="2" creationId="{D62689AF-802E-160B-53BF-FB7055A4C46E}"/>
          </ac:spMkLst>
        </pc:spChg>
        <pc:spChg chg="mod">
          <ac:chgData name="Steve Koczela" userId="213473c3-bfd3-4f75-884e-a4c6fcf20984" providerId="ADAL" clId="{A141B18A-1F72-4902-851C-175DA9BB7474}" dt="2023-11-01T18:12:35.566" v="233" actId="20577"/>
          <ac:spMkLst>
            <pc:docMk/>
            <pc:sldMk cId="2413134526" sldId="784"/>
            <ac:spMk id="3" creationId="{AE2AE6F4-3DB4-CE92-9CD6-FCB840024AC5}"/>
          </ac:spMkLst>
        </pc:spChg>
        <pc:spChg chg="mod">
          <ac:chgData name="Steve Koczela" userId="213473c3-bfd3-4f75-884e-a4c6fcf20984" providerId="ADAL" clId="{A141B18A-1F72-4902-851C-175DA9BB7474}" dt="2023-11-01T19:37:18.985" v="786"/>
          <ac:spMkLst>
            <pc:docMk/>
            <pc:sldMk cId="2413134526" sldId="784"/>
            <ac:spMk id="7" creationId="{5F079B4A-7FE9-4CC0-A01B-1534CEAAF07C}"/>
          </ac:spMkLst>
        </pc:spChg>
        <pc:spChg chg="mod">
          <ac:chgData name="Steve Koczela" userId="213473c3-bfd3-4f75-884e-a4c6fcf20984" providerId="ADAL" clId="{A141B18A-1F72-4902-851C-175DA9BB7474}" dt="2023-11-01T19:36:40.300" v="782" actId="1076"/>
          <ac:spMkLst>
            <pc:docMk/>
            <pc:sldMk cId="2413134526" sldId="784"/>
            <ac:spMk id="8" creationId="{CDD3AE48-CA83-E1B1-BCD0-D5C196B2A9E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teve Koczela" userId="213473c3-bfd3-4f75-884e-a4c6fcf20984" providerId="ADAL" clId="{A141B18A-1F72-4902-851C-175DA9BB7474}" dt="2023-11-01T18:21:52.640" v="253"/>
              <pc2:cmMkLst xmlns:pc2="http://schemas.microsoft.com/office/powerpoint/2019/9/main/command">
                <pc:docMk/>
                <pc:sldMk cId="2413134526" sldId="784"/>
                <pc2:cmMk id="{BC0CBB04-8646-4D8D-9CA2-E65A34585A8E}"/>
              </pc2:cmMkLst>
            </pc226:cmChg>
          </p:ext>
        </pc:extLst>
      </pc:sldChg>
      <pc:sldChg chg="addSp modSp mod delCm modCm">
        <pc:chgData name="Steve Koczela" userId="213473c3-bfd3-4f75-884e-a4c6fcf20984" providerId="ADAL" clId="{A141B18A-1F72-4902-851C-175DA9BB7474}" dt="2023-11-01T19:55:05.021" v="1286" actId="1076"/>
        <pc:sldMkLst>
          <pc:docMk/>
          <pc:sldMk cId="1742918478" sldId="785"/>
        </pc:sldMkLst>
        <pc:spChg chg="mod">
          <ac:chgData name="Steve Koczela" userId="213473c3-bfd3-4f75-884e-a4c6fcf20984" providerId="ADAL" clId="{A141B18A-1F72-4902-851C-175DA9BB7474}" dt="2023-11-01T18:54:03.113" v="721" actId="20577"/>
          <ac:spMkLst>
            <pc:docMk/>
            <pc:sldMk cId="1742918478" sldId="785"/>
            <ac:spMk id="2" creationId="{4336506D-FF88-ADBC-23E5-D7371ECEC20D}"/>
          </ac:spMkLst>
        </pc:spChg>
        <pc:spChg chg="mod">
          <ac:chgData name="Steve Koczela" userId="213473c3-bfd3-4f75-884e-a4c6fcf20984" providerId="ADAL" clId="{A141B18A-1F72-4902-851C-175DA9BB7474}" dt="2023-11-01T19:55:03.407" v="1285" actId="1076"/>
          <ac:spMkLst>
            <pc:docMk/>
            <pc:sldMk cId="1742918478" sldId="785"/>
            <ac:spMk id="3" creationId="{31348486-BBE4-1ED8-C79E-6EAD4D32A32C}"/>
          </ac:spMkLst>
        </pc:spChg>
        <pc:spChg chg="mod">
          <ac:chgData name="Steve Koczela" userId="213473c3-bfd3-4f75-884e-a4c6fcf20984" providerId="ADAL" clId="{A141B18A-1F72-4902-851C-175DA9BB7474}" dt="2023-11-01T19:55:05.021" v="1286" actId="1076"/>
          <ac:spMkLst>
            <pc:docMk/>
            <pc:sldMk cId="1742918478" sldId="785"/>
            <ac:spMk id="6" creationId="{3CC229AE-BB90-6F66-8678-53E1D422DC98}"/>
          </ac:spMkLst>
        </pc:spChg>
        <pc:spChg chg="add mod">
          <ac:chgData name="Steve Koczela" userId="213473c3-bfd3-4f75-884e-a4c6fcf20984" providerId="ADAL" clId="{A141B18A-1F72-4902-851C-175DA9BB7474}" dt="2023-11-01T19:39:39.315" v="893"/>
          <ac:spMkLst>
            <pc:docMk/>
            <pc:sldMk cId="1742918478" sldId="785"/>
            <ac:spMk id="7" creationId="{1A1BD493-BF32-EF8F-24CE-4307D424840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teve Koczela" userId="213473c3-bfd3-4f75-884e-a4c6fcf20984" providerId="ADAL" clId="{A141B18A-1F72-4902-851C-175DA9BB7474}" dt="2023-11-01T18:35:28.940" v="254"/>
              <pc2:cmMkLst xmlns:pc2="http://schemas.microsoft.com/office/powerpoint/2019/9/main/command">
                <pc:docMk/>
                <pc:sldMk cId="1742918478" sldId="785"/>
                <pc2:cmMk id="{5AA71B1B-3A8B-448F-8D8D-8619906C969E}"/>
              </pc2:cmMkLst>
            </pc226:cmChg>
          </p:ext>
        </pc:extLst>
      </pc:sldChg>
      <pc:sldChg chg="modSp mod delCm">
        <pc:chgData name="Steve Koczela" userId="213473c3-bfd3-4f75-884e-a4c6fcf20984" providerId="ADAL" clId="{A141B18A-1F72-4902-851C-175DA9BB7474}" dt="2023-11-01T19:34:08.924" v="755" actId="1076"/>
        <pc:sldMkLst>
          <pc:docMk/>
          <pc:sldMk cId="598761395" sldId="786"/>
        </pc:sldMkLst>
        <pc:spChg chg="mod">
          <ac:chgData name="Steve Koczela" userId="213473c3-bfd3-4f75-884e-a4c6fcf20984" providerId="ADAL" clId="{A141B18A-1F72-4902-851C-175DA9BB7474}" dt="2023-11-01T16:58:28.785" v="223" actId="20577"/>
          <ac:spMkLst>
            <pc:docMk/>
            <pc:sldMk cId="598761395" sldId="786"/>
            <ac:spMk id="3" creationId="{6609CB06-1280-EACC-56B6-D1AE4C999037}"/>
          </ac:spMkLst>
        </pc:spChg>
        <pc:spChg chg="mod">
          <ac:chgData name="Steve Koczela" userId="213473c3-bfd3-4f75-884e-a4c6fcf20984" providerId="ADAL" clId="{A141B18A-1F72-4902-851C-175DA9BB7474}" dt="2023-11-01T19:34:08.924" v="755" actId="1076"/>
          <ac:spMkLst>
            <pc:docMk/>
            <pc:sldMk cId="598761395" sldId="786"/>
            <ac:spMk id="6" creationId="{6A54CF4C-AC4A-F0CE-78A3-E5A32B134DDE}"/>
          </ac:spMkLst>
        </pc:spChg>
        <pc:spChg chg="mod">
          <ac:chgData name="Steve Koczela" userId="213473c3-bfd3-4f75-884e-a4c6fcf20984" providerId="ADAL" clId="{A141B18A-1F72-4902-851C-175DA9BB7474}" dt="2023-11-01T18:47:26.792" v="576" actId="20577"/>
          <ac:spMkLst>
            <pc:docMk/>
            <pc:sldMk cId="598761395" sldId="786"/>
            <ac:spMk id="8" creationId="{3A4D036C-BC72-C598-C2B1-1B60C93B7C7E}"/>
          </ac:spMkLst>
        </pc:spChg>
        <pc:graphicFrameChg chg="mod">
          <ac:chgData name="Steve Koczela" userId="213473c3-bfd3-4f75-884e-a4c6fcf20984" providerId="ADAL" clId="{A141B18A-1F72-4902-851C-175DA9BB7474}" dt="2023-11-01T18:47:11.221" v="553" actId="14100"/>
          <ac:graphicFrameMkLst>
            <pc:docMk/>
            <pc:sldMk cId="598761395" sldId="786"/>
            <ac:graphicFrameMk id="10" creationId="{36C53AF1-2D22-E271-C1E6-B67CCDE99C3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ve Koczela" userId="213473c3-bfd3-4f75-884e-a4c6fcf20984" providerId="ADAL" clId="{A141B18A-1F72-4902-851C-175DA9BB7474}" dt="2023-11-01T16:58:31.882" v="224"/>
              <pc2:cmMkLst xmlns:pc2="http://schemas.microsoft.com/office/powerpoint/2019/9/main/command">
                <pc:docMk/>
                <pc:sldMk cId="598761395" sldId="786"/>
                <pc2:cmMk id="{2B7C4111-6AB8-4E6E-AC14-DC8EF5FDF52E}"/>
              </pc2:cmMkLst>
            </pc226:cmChg>
          </p:ext>
        </pc:extLst>
      </pc:sldChg>
      <pc:sldMasterChg chg="modSldLayout">
        <pc:chgData name="Steve Koczela" userId="213473c3-bfd3-4f75-884e-a4c6fcf20984" providerId="ADAL" clId="{A141B18A-1F72-4902-851C-175DA9BB7474}" dt="2023-11-01T19:33:39.951" v="748" actId="14100"/>
        <pc:sldMasterMkLst>
          <pc:docMk/>
          <pc:sldMasterMk cId="3528018988" sldId="2147483672"/>
        </pc:sldMasterMkLst>
        <pc:sldLayoutChg chg="addSp modSp">
          <pc:chgData name="Steve Koczela" userId="213473c3-bfd3-4f75-884e-a4c6fcf20984" providerId="ADAL" clId="{A141B18A-1F72-4902-851C-175DA9BB7474}" dt="2023-11-01T19:33:39.951" v="748" actId="14100"/>
          <pc:sldLayoutMkLst>
            <pc:docMk/>
            <pc:sldMasterMk cId="3528018988" sldId="2147483672"/>
            <pc:sldLayoutMk cId="3888952931" sldId="2147483674"/>
          </pc:sldLayoutMkLst>
          <pc:spChg chg="mod">
            <ac:chgData name="Steve Koczela" userId="213473c3-bfd3-4f75-884e-a4c6fcf20984" providerId="ADAL" clId="{A141B18A-1F72-4902-851C-175DA9BB7474}" dt="2023-11-01T19:33:16.716" v="739" actId="1076"/>
            <ac:spMkLst>
              <pc:docMk/>
              <pc:sldMasterMk cId="3528018988" sldId="2147483672"/>
              <pc:sldLayoutMk cId="3888952931" sldId="2147483674"/>
              <ac:spMk id="3" creationId="{00000000-0000-0000-0000-000000000000}"/>
            </ac:spMkLst>
          </pc:spChg>
          <pc:picChg chg="mod">
            <ac:chgData name="Steve Koczela" userId="213473c3-bfd3-4f75-884e-a4c6fcf20984" providerId="ADAL" clId="{A141B18A-1F72-4902-851C-175DA9BB7474}" dt="2023-11-01T19:33:39.951" v="748" actId="14100"/>
            <ac:picMkLst>
              <pc:docMk/>
              <pc:sldMasterMk cId="3528018988" sldId="2147483672"/>
              <pc:sldLayoutMk cId="3888952931" sldId="2147483674"/>
              <ac:picMk id="4" creationId="{00000000-0000-0000-0000-000000000000}"/>
            </ac:picMkLst>
          </pc:picChg>
          <pc:picChg chg="add mod">
            <ac:chgData name="Steve Koczela" userId="213473c3-bfd3-4f75-884e-a4c6fcf20984" providerId="ADAL" clId="{A141B18A-1F72-4902-851C-175DA9BB7474}" dt="2023-11-01T19:33:36.675" v="747" actId="1076"/>
            <ac:picMkLst>
              <pc:docMk/>
              <pc:sldMasterMk cId="3528018988" sldId="2147483672"/>
              <pc:sldLayoutMk cId="3888952931" sldId="2147483674"/>
              <ac:picMk id="9" creationId="{76DAD1BC-0A34-2482-F22A-0C847CE176C2}"/>
            </ac:picMkLst>
          </pc:picChg>
        </pc:sldLayoutChg>
      </pc:sldMasterChg>
    </pc:docChg>
  </pc:docChgLst>
  <pc:docChgLst>
    <pc:chgData name="Steve Koczela" userId="213473c3-bfd3-4f75-884e-a4c6fcf20984" providerId="ADAL" clId="{4B79C3D4-990B-446F-8A0C-515AC386C56D}"/>
    <pc:docChg chg="undo custSel addSld delSld modSld sldOrd">
      <pc:chgData name="Steve Koczela" userId="213473c3-bfd3-4f75-884e-a4c6fcf20984" providerId="ADAL" clId="{4B79C3D4-990B-446F-8A0C-515AC386C56D}" dt="2023-10-26T18:46:03.362" v="1085" actId="20577"/>
      <pc:docMkLst>
        <pc:docMk/>
      </pc:docMkLst>
      <pc:sldChg chg="modSp mod">
        <pc:chgData name="Steve Koczela" userId="213473c3-bfd3-4f75-884e-a4c6fcf20984" providerId="ADAL" clId="{4B79C3D4-990B-446F-8A0C-515AC386C56D}" dt="2023-10-26T18:33:43.216" v="490" actId="6549"/>
        <pc:sldMkLst>
          <pc:docMk/>
          <pc:sldMk cId="2017080072" sldId="291"/>
        </pc:sldMkLst>
        <pc:spChg chg="mod">
          <ac:chgData name="Steve Koczela" userId="213473c3-bfd3-4f75-884e-a4c6fcf20984" providerId="ADAL" clId="{4B79C3D4-990B-446F-8A0C-515AC386C56D}" dt="2023-10-26T18:33:43.216" v="490" actId="6549"/>
          <ac:spMkLst>
            <pc:docMk/>
            <pc:sldMk cId="2017080072" sldId="291"/>
            <ac:spMk id="3" creationId="{00000000-0000-0000-0000-000000000000}"/>
          </ac:spMkLst>
        </pc:spChg>
      </pc:sldChg>
      <pc:sldChg chg="modSp mod">
        <pc:chgData name="Steve Koczela" userId="213473c3-bfd3-4f75-884e-a4c6fcf20984" providerId="ADAL" clId="{4B79C3D4-990B-446F-8A0C-515AC386C56D}" dt="2023-10-26T18:46:03.362" v="1085" actId="20577"/>
        <pc:sldMkLst>
          <pc:docMk/>
          <pc:sldMk cId="1446657425" sldId="733"/>
        </pc:sldMkLst>
        <pc:spChg chg="mod">
          <ac:chgData name="Steve Koczela" userId="213473c3-bfd3-4f75-884e-a4c6fcf20984" providerId="ADAL" clId="{4B79C3D4-990B-446F-8A0C-515AC386C56D}" dt="2023-10-26T18:46:03.362" v="1085" actId="20577"/>
          <ac:spMkLst>
            <pc:docMk/>
            <pc:sldMk cId="1446657425" sldId="733"/>
            <ac:spMk id="5" creationId="{3C9BCDFB-31AF-FF11-C7E6-7B1E9360C66C}"/>
          </ac:spMkLst>
        </pc:spChg>
      </pc:sldChg>
      <pc:sldChg chg="modSp mod">
        <pc:chgData name="Steve Koczela" userId="213473c3-bfd3-4f75-884e-a4c6fcf20984" providerId="ADAL" clId="{4B79C3D4-990B-446F-8A0C-515AC386C56D}" dt="2023-10-26T18:25:03.900" v="323" actId="403"/>
        <pc:sldMkLst>
          <pc:docMk/>
          <pc:sldMk cId="2262137582" sldId="753"/>
        </pc:sldMkLst>
        <pc:graphicFrameChg chg="modGraphic">
          <ac:chgData name="Steve Koczela" userId="213473c3-bfd3-4f75-884e-a4c6fcf20984" providerId="ADAL" clId="{4B79C3D4-990B-446F-8A0C-515AC386C56D}" dt="2023-10-26T18:25:03.900" v="323" actId="403"/>
          <ac:graphicFrameMkLst>
            <pc:docMk/>
            <pc:sldMk cId="2262137582" sldId="753"/>
            <ac:graphicFrameMk id="8" creationId="{10A62260-D8BF-EC39-566C-A36826349795}"/>
          </ac:graphicFrameMkLst>
        </pc:graphicFrameChg>
      </pc:sldChg>
      <pc:sldChg chg="modSp">
        <pc:chgData name="Steve Koczela" userId="213473c3-bfd3-4f75-884e-a4c6fcf20984" providerId="ADAL" clId="{4B79C3D4-990B-446F-8A0C-515AC386C56D}" dt="2023-10-26T18:25:19.969" v="324" actId="14100"/>
        <pc:sldMkLst>
          <pc:docMk/>
          <pc:sldMk cId="1554734517" sldId="754"/>
        </pc:sldMkLst>
        <pc:spChg chg="mod">
          <ac:chgData name="Steve Koczela" userId="213473c3-bfd3-4f75-884e-a4c6fcf20984" providerId="ADAL" clId="{4B79C3D4-990B-446F-8A0C-515AC386C56D}" dt="2023-10-26T18:25:19.969" v="324" actId="14100"/>
          <ac:spMkLst>
            <pc:docMk/>
            <pc:sldMk cId="1554734517" sldId="754"/>
            <ac:spMk id="3" creationId="{D800EFF3-E9F8-E7E2-16EE-32CB7FDBCFDC}"/>
          </ac:spMkLst>
        </pc:spChg>
      </pc:sldChg>
      <pc:sldChg chg="modSp mod">
        <pc:chgData name="Steve Koczela" userId="213473c3-bfd3-4f75-884e-a4c6fcf20984" providerId="ADAL" clId="{4B79C3D4-990B-446F-8A0C-515AC386C56D}" dt="2023-10-26T18:31:36.242" v="447" actId="404"/>
        <pc:sldMkLst>
          <pc:docMk/>
          <pc:sldMk cId="392391878" sldId="757"/>
        </pc:sldMkLst>
        <pc:spChg chg="mod">
          <ac:chgData name="Steve Koczela" userId="213473c3-bfd3-4f75-884e-a4c6fcf20984" providerId="ADAL" clId="{4B79C3D4-990B-446F-8A0C-515AC386C56D}" dt="2023-10-26T18:25:32.394" v="343" actId="20577"/>
          <ac:spMkLst>
            <pc:docMk/>
            <pc:sldMk cId="392391878" sldId="757"/>
            <ac:spMk id="3" creationId="{67CC1B43-4B5D-C332-D9FE-261483A4B211}"/>
          </ac:spMkLst>
        </pc:spChg>
        <pc:graphicFrameChg chg="mod">
          <ac:chgData name="Steve Koczela" userId="213473c3-bfd3-4f75-884e-a4c6fcf20984" providerId="ADAL" clId="{4B79C3D4-990B-446F-8A0C-515AC386C56D}" dt="2023-10-26T18:31:36.242" v="447" actId="404"/>
          <ac:graphicFrameMkLst>
            <pc:docMk/>
            <pc:sldMk cId="392391878" sldId="757"/>
            <ac:graphicFrameMk id="5" creationId="{00000000-0008-0000-0C00-000004000000}"/>
          </ac:graphicFrameMkLst>
        </pc:graphicFrameChg>
      </pc:sldChg>
      <pc:sldChg chg="modSp">
        <pc:chgData name="Steve Koczela" userId="213473c3-bfd3-4f75-884e-a4c6fcf20984" providerId="ADAL" clId="{4B79C3D4-990B-446F-8A0C-515AC386C56D}" dt="2023-10-26T18:30:02.735" v="424" actId="14100"/>
        <pc:sldMkLst>
          <pc:docMk/>
          <pc:sldMk cId="3713944810" sldId="758"/>
        </pc:sldMkLst>
        <pc:spChg chg="mod">
          <ac:chgData name="Steve Koczela" userId="213473c3-bfd3-4f75-884e-a4c6fcf20984" providerId="ADAL" clId="{4B79C3D4-990B-446F-8A0C-515AC386C56D}" dt="2023-10-26T18:30:02.735" v="424" actId="14100"/>
          <ac:spMkLst>
            <pc:docMk/>
            <pc:sldMk cId="3713944810" sldId="758"/>
            <ac:spMk id="3" creationId="{FCBEF691-A0A7-2162-1604-9BFD46938D2D}"/>
          </ac:spMkLst>
        </pc:spChg>
      </pc:sldChg>
      <pc:sldChg chg="modSp mod">
        <pc:chgData name="Steve Koczela" userId="213473c3-bfd3-4f75-884e-a4c6fcf20984" providerId="ADAL" clId="{4B79C3D4-990B-446F-8A0C-515AC386C56D}" dt="2023-10-26T18:28:13.393" v="410" actId="20577"/>
        <pc:sldMkLst>
          <pc:docMk/>
          <pc:sldMk cId="3001562291" sldId="759"/>
        </pc:sldMkLst>
        <pc:spChg chg="mod">
          <ac:chgData name="Steve Koczela" userId="213473c3-bfd3-4f75-884e-a4c6fcf20984" providerId="ADAL" clId="{4B79C3D4-990B-446F-8A0C-515AC386C56D}" dt="2023-10-26T18:28:13.393" v="410" actId="20577"/>
          <ac:spMkLst>
            <pc:docMk/>
            <pc:sldMk cId="3001562291" sldId="759"/>
            <ac:spMk id="3" creationId="{8418DB3C-ADBC-5E5C-8099-37195EEBF520}"/>
          </ac:spMkLst>
        </pc:spChg>
      </pc:sldChg>
      <pc:sldChg chg="modSp mod ord">
        <pc:chgData name="Steve Koczela" userId="213473c3-bfd3-4f75-884e-a4c6fcf20984" providerId="ADAL" clId="{4B79C3D4-990B-446F-8A0C-515AC386C56D}" dt="2023-10-26T18:09:10.935" v="310"/>
        <pc:sldMkLst>
          <pc:docMk/>
          <pc:sldMk cId="950775082" sldId="764"/>
        </pc:sldMkLst>
        <pc:spChg chg="mod">
          <ac:chgData name="Steve Koczela" userId="213473c3-bfd3-4f75-884e-a4c6fcf20984" providerId="ADAL" clId="{4B79C3D4-990B-446F-8A0C-515AC386C56D}" dt="2023-10-26T18:05:50.586" v="192" actId="6549"/>
          <ac:spMkLst>
            <pc:docMk/>
            <pc:sldMk cId="950775082" sldId="764"/>
            <ac:spMk id="3" creationId="{A1287FF1-8F4A-4012-927E-5CB498B6E939}"/>
          </ac:spMkLst>
        </pc:spChg>
      </pc:sldChg>
      <pc:sldChg chg="modSp mod">
        <pc:chgData name="Steve Koczela" userId="213473c3-bfd3-4f75-884e-a4c6fcf20984" providerId="ADAL" clId="{4B79C3D4-990B-446F-8A0C-515AC386C56D}" dt="2023-10-26T18:02:14.500" v="25" actId="403"/>
        <pc:sldMkLst>
          <pc:docMk/>
          <pc:sldMk cId="2253348139" sldId="767"/>
        </pc:sldMkLst>
        <pc:graphicFrameChg chg="modGraphic">
          <ac:chgData name="Steve Koczela" userId="213473c3-bfd3-4f75-884e-a4c6fcf20984" providerId="ADAL" clId="{4B79C3D4-990B-446F-8A0C-515AC386C56D}" dt="2023-10-26T18:02:14.500" v="25" actId="403"/>
          <ac:graphicFrameMkLst>
            <pc:docMk/>
            <pc:sldMk cId="2253348139" sldId="767"/>
            <ac:graphicFrameMk id="5" creationId="{12ED04A8-EF22-924E-BE87-1EA28934CBD6}"/>
          </ac:graphicFrameMkLst>
        </pc:graphicFrameChg>
      </pc:sldChg>
      <pc:sldChg chg="modSp mod">
        <pc:chgData name="Steve Koczela" userId="213473c3-bfd3-4f75-884e-a4c6fcf20984" providerId="ADAL" clId="{4B79C3D4-990B-446F-8A0C-515AC386C56D}" dt="2023-10-26T18:02:23.451" v="32" actId="207"/>
        <pc:sldMkLst>
          <pc:docMk/>
          <pc:sldMk cId="141287237" sldId="770"/>
        </pc:sldMkLst>
        <pc:graphicFrameChg chg="modGraphic">
          <ac:chgData name="Steve Koczela" userId="213473c3-bfd3-4f75-884e-a4c6fcf20984" providerId="ADAL" clId="{4B79C3D4-990B-446F-8A0C-515AC386C56D}" dt="2023-10-26T18:02:23.451" v="32" actId="207"/>
          <ac:graphicFrameMkLst>
            <pc:docMk/>
            <pc:sldMk cId="141287237" sldId="770"/>
            <ac:graphicFrameMk id="5" creationId="{26F8CEC3-F1D9-7542-EF2D-8DE33B9F2BE8}"/>
          </ac:graphicFrameMkLst>
        </pc:graphicFrameChg>
      </pc:sldChg>
      <pc:sldChg chg="modSp mod">
        <pc:chgData name="Steve Koczela" userId="213473c3-bfd3-4f75-884e-a4c6fcf20984" providerId="ADAL" clId="{4B79C3D4-990B-446F-8A0C-515AC386C56D}" dt="2023-10-26T18:32:23.986" v="454" actId="20577"/>
        <pc:sldMkLst>
          <pc:docMk/>
          <pc:sldMk cId="1550561391" sldId="771"/>
        </pc:sldMkLst>
        <pc:spChg chg="mod">
          <ac:chgData name="Steve Koczela" userId="213473c3-bfd3-4f75-884e-a4c6fcf20984" providerId="ADAL" clId="{4B79C3D4-990B-446F-8A0C-515AC386C56D}" dt="2023-10-26T18:32:23.986" v="454" actId="20577"/>
          <ac:spMkLst>
            <pc:docMk/>
            <pc:sldMk cId="1550561391" sldId="771"/>
            <ac:spMk id="2" creationId="{B6F6F946-039F-9F2A-73FD-462742F27B89}"/>
          </ac:spMkLst>
        </pc:spChg>
        <pc:spChg chg="mod">
          <ac:chgData name="Steve Koczela" userId="213473c3-bfd3-4f75-884e-a4c6fcf20984" providerId="ADAL" clId="{4B79C3D4-990B-446F-8A0C-515AC386C56D}" dt="2023-10-26T18:25:38.378" v="344" actId="1076"/>
          <ac:spMkLst>
            <pc:docMk/>
            <pc:sldMk cId="1550561391" sldId="771"/>
            <ac:spMk id="3" creationId="{198851FE-0D9B-5122-085F-037CB28E2BCA}"/>
          </ac:spMkLst>
        </pc:spChg>
      </pc:sldChg>
      <pc:sldChg chg="del">
        <pc:chgData name="Steve Koczela" userId="213473c3-bfd3-4f75-884e-a4c6fcf20984" providerId="ADAL" clId="{4B79C3D4-990B-446F-8A0C-515AC386C56D}" dt="2023-10-26T18:25:51.809" v="345" actId="47"/>
        <pc:sldMkLst>
          <pc:docMk/>
          <pc:sldMk cId="3902143876" sldId="772"/>
        </pc:sldMkLst>
      </pc:sldChg>
      <pc:sldChg chg="modSp mod">
        <pc:chgData name="Steve Koczela" userId="213473c3-bfd3-4f75-884e-a4c6fcf20984" providerId="ADAL" clId="{4B79C3D4-990B-446F-8A0C-515AC386C56D}" dt="2023-10-26T18:27:05.326" v="375" actId="15"/>
        <pc:sldMkLst>
          <pc:docMk/>
          <pc:sldMk cId="2350967713" sldId="773"/>
        </pc:sldMkLst>
        <pc:spChg chg="mod">
          <ac:chgData name="Steve Koczela" userId="213473c3-bfd3-4f75-884e-a4c6fcf20984" providerId="ADAL" clId="{4B79C3D4-990B-446F-8A0C-515AC386C56D}" dt="2023-10-26T18:27:05.326" v="375" actId="15"/>
          <ac:spMkLst>
            <pc:docMk/>
            <pc:sldMk cId="2350967713" sldId="773"/>
            <ac:spMk id="3" creationId="{6BDCB660-719A-D814-7252-2A07A14C8F12}"/>
          </ac:spMkLst>
        </pc:spChg>
        <pc:graphicFrameChg chg="mod">
          <ac:chgData name="Steve Koczela" userId="213473c3-bfd3-4f75-884e-a4c6fcf20984" providerId="ADAL" clId="{4B79C3D4-990B-446F-8A0C-515AC386C56D}" dt="2023-10-26T18:26:51.002" v="364" actId="14100"/>
          <ac:graphicFrameMkLst>
            <pc:docMk/>
            <pc:sldMk cId="2350967713" sldId="773"/>
            <ac:graphicFrameMk id="5" creationId="{D358C1A9-21C0-1615-9398-4275C7EEE866}"/>
          </ac:graphicFrameMkLst>
        </pc:graphicFrameChg>
      </pc:sldChg>
      <pc:sldChg chg="modSp mod">
        <pc:chgData name="Steve Koczela" userId="213473c3-bfd3-4f75-884e-a4c6fcf20984" providerId="ADAL" clId="{4B79C3D4-990B-446F-8A0C-515AC386C56D}" dt="2023-10-26T18:29:50.490" v="423" actId="20577"/>
        <pc:sldMkLst>
          <pc:docMk/>
          <pc:sldMk cId="106710970" sldId="774"/>
        </pc:sldMkLst>
        <pc:spChg chg="mod">
          <ac:chgData name="Steve Koczela" userId="213473c3-bfd3-4f75-884e-a4c6fcf20984" providerId="ADAL" clId="{4B79C3D4-990B-446F-8A0C-515AC386C56D}" dt="2023-10-26T18:29:50.490" v="423" actId="20577"/>
          <ac:spMkLst>
            <pc:docMk/>
            <pc:sldMk cId="106710970" sldId="774"/>
            <ac:spMk id="3" creationId="{58B75E44-11B4-0882-A6B4-C8EF151F75C1}"/>
          </ac:spMkLst>
        </pc:spChg>
        <pc:spChg chg="mod">
          <ac:chgData name="Steve Koczela" userId="213473c3-bfd3-4f75-884e-a4c6fcf20984" providerId="ADAL" clId="{4B79C3D4-990B-446F-8A0C-515AC386C56D}" dt="2023-10-26T18:26:16.730" v="359" actId="6549"/>
          <ac:spMkLst>
            <pc:docMk/>
            <pc:sldMk cId="106710970" sldId="774"/>
            <ac:spMk id="7" creationId="{C54C3AE8-0FB3-530C-2FE2-4427FEAECF75}"/>
          </ac:spMkLst>
        </pc:spChg>
      </pc:sldChg>
      <pc:sldChg chg="modSp mod">
        <pc:chgData name="Steve Koczela" userId="213473c3-bfd3-4f75-884e-a4c6fcf20984" providerId="ADAL" clId="{4B79C3D4-990B-446F-8A0C-515AC386C56D}" dt="2023-10-26T18:29:43.529" v="419" actId="113"/>
        <pc:sldMkLst>
          <pc:docMk/>
          <pc:sldMk cId="1755712072" sldId="775"/>
        </pc:sldMkLst>
        <pc:graphicFrameChg chg="modGraphic">
          <ac:chgData name="Steve Koczela" userId="213473c3-bfd3-4f75-884e-a4c6fcf20984" providerId="ADAL" clId="{4B79C3D4-990B-446F-8A0C-515AC386C56D}" dt="2023-10-26T18:29:43.529" v="419" actId="113"/>
          <ac:graphicFrameMkLst>
            <pc:docMk/>
            <pc:sldMk cId="1755712072" sldId="775"/>
            <ac:graphicFrameMk id="8" creationId="{4EF0E58A-1F21-F6D9-5562-07DA1D38F128}"/>
          </ac:graphicFrameMkLst>
        </pc:graphicFrameChg>
      </pc:sldChg>
      <pc:sldChg chg="modSp mod delCm">
        <pc:chgData name="Steve Koczela" userId="213473c3-bfd3-4f75-884e-a4c6fcf20984" providerId="ADAL" clId="{4B79C3D4-990B-446F-8A0C-515AC386C56D}" dt="2023-10-26T18:42:41.785" v="920" actId="20577"/>
        <pc:sldMkLst>
          <pc:docMk/>
          <pc:sldMk cId="2623461936" sldId="777"/>
        </pc:sldMkLst>
        <pc:spChg chg="mod">
          <ac:chgData name="Steve Koczela" userId="213473c3-bfd3-4f75-884e-a4c6fcf20984" providerId="ADAL" clId="{4B79C3D4-990B-446F-8A0C-515AC386C56D}" dt="2023-10-26T18:42:41.785" v="920" actId="20577"/>
          <ac:spMkLst>
            <pc:docMk/>
            <pc:sldMk cId="2623461936" sldId="777"/>
            <ac:spMk id="5" creationId="{3C9BCDFB-31AF-FF11-C7E6-7B1E9360C66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eve Koczela" userId="213473c3-bfd3-4f75-884e-a4c6fcf20984" providerId="ADAL" clId="{4B79C3D4-990B-446F-8A0C-515AC386C56D}" dt="2023-10-26T18:37:57.744" v="565"/>
              <pc2:cmMkLst xmlns:pc2="http://schemas.microsoft.com/office/powerpoint/2019/9/main/command">
                <pc:docMk/>
                <pc:sldMk cId="2623461936" sldId="777"/>
                <pc2:cmMk id="{76C910AC-D027-406A-95F5-93EE57CABDF3}"/>
              </pc2:cmMkLst>
            </pc226:cmChg>
          </p:ext>
        </pc:extLst>
      </pc:sldChg>
      <pc:sldChg chg="del">
        <pc:chgData name="Steve Koczela" userId="213473c3-bfd3-4f75-884e-a4c6fcf20984" providerId="ADAL" clId="{4B79C3D4-990B-446F-8A0C-515AC386C56D}" dt="2023-10-26T17:52:28.597" v="0" actId="47"/>
        <pc:sldMkLst>
          <pc:docMk/>
          <pc:sldMk cId="3042398641" sldId="778"/>
        </pc:sldMkLst>
      </pc:sldChg>
      <pc:sldChg chg="modSp mod">
        <pc:chgData name="Steve Koczela" userId="213473c3-bfd3-4f75-884e-a4c6fcf20984" providerId="ADAL" clId="{4B79C3D4-990B-446F-8A0C-515AC386C56D}" dt="2023-10-26T18:23:57.786" v="319"/>
        <pc:sldMkLst>
          <pc:docMk/>
          <pc:sldMk cId="1905894463" sldId="779"/>
        </pc:sldMkLst>
        <pc:spChg chg="mod">
          <ac:chgData name="Steve Koczela" userId="213473c3-bfd3-4f75-884e-a4c6fcf20984" providerId="ADAL" clId="{4B79C3D4-990B-446F-8A0C-515AC386C56D}" dt="2023-10-26T18:07:19.261" v="219" actId="20577"/>
          <ac:spMkLst>
            <pc:docMk/>
            <pc:sldMk cId="1905894463" sldId="779"/>
            <ac:spMk id="2" creationId="{DB60BA0B-2F8D-7317-3B30-AAF48FEFB1A1}"/>
          </ac:spMkLst>
        </pc:spChg>
        <pc:spChg chg="mod">
          <ac:chgData name="Steve Koczela" userId="213473c3-bfd3-4f75-884e-a4c6fcf20984" providerId="ADAL" clId="{4B79C3D4-990B-446F-8A0C-515AC386C56D}" dt="2023-10-26T18:04:21.974" v="185" actId="404"/>
          <ac:spMkLst>
            <pc:docMk/>
            <pc:sldMk cId="1905894463" sldId="779"/>
            <ac:spMk id="3" creationId="{491B6E53-34E6-4825-3014-14DB06EFAF77}"/>
          </ac:spMkLst>
        </pc:spChg>
        <pc:spChg chg="mod">
          <ac:chgData name="Steve Koczela" userId="213473c3-bfd3-4f75-884e-a4c6fcf20984" providerId="ADAL" clId="{4B79C3D4-990B-446F-8A0C-515AC386C56D}" dt="2023-10-26T18:09:14.458" v="311" actId="1076"/>
          <ac:spMkLst>
            <pc:docMk/>
            <pc:sldMk cId="1905894463" sldId="779"/>
            <ac:spMk id="7" creationId="{282E24B9-ABFD-B797-38A3-6E9CA5715148}"/>
          </ac:spMkLst>
        </pc:spChg>
        <pc:graphicFrameChg chg="mod modGraphic">
          <ac:chgData name="Steve Koczela" userId="213473c3-bfd3-4f75-884e-a4c6fcf20984" providerId="ADAL" clId="{4B79C3D4-990B-446F-8A0C-515AC386C56D}" dt="2023-10-26T18:23:57.786" v="319"/>
          <ac:graphicFrameMkLst>
            <pc:docMk/>
            <pc:sldMk cId="1905894463" sldId="779"/>
            <ac:graphicFrameMk id="6" creationId="{5AD83CF6-71B5-7769-5EDA-18B57F3450F7}"/>
          </ac:graphicFrameMkLst>
        </pc:graphicFrameChg>
      </pc:sldChg>
      <pc:sldChg chg="modSp mod">
        <pc:chgData name="Steve Koczela" userId="213473c3-bfd3-4f75-884e-a4c6fcf20984" providerId="ADAL" clId="{4B79C3D4-990B-446F-8A0C-515AC386C56D}" dt="2023-10-26T18:08:40.323" v="308" actId="14100"/>
        <pc:sldMkLst>
          <pc:docMk/>
          <pc:sldMk cId="1356724624" sldId="780"/>
        </pc:sldMkLst>
        <pc:spChg chg="mod">
          <ac:chgData name="Steve Koczela" userId="213473c3-bfd3-4f75-884e-a4c6fcf20984" providerId="ADAL" clId="{4B79C3D4-990B-446F-8A0C-515AC386C56D}" dt="2023-10-26T18:08:40.323" v="308" actId="14100"/>
          <ac:spMkLst>
            <pc:docMk/>
            <pc:sldMk cId="1356724624" sldId="780"/>
            <ac:spMk id="3" creationId="{E511B8B1-183F-E643-4DB3-088BA1E64F29}"/>
          </ac:spMkLst>
        </pc:spChg>
        <pc:spChg chg="mod">
          <ac:chgData name="Steve Koczela" userId="213473c3-bfd3-4f75-884e-a4c6fcf20984" providerId="ADAL" clId="{4B79C3D4-990B-446F-8A0C-515AC386C56D}" dt="2023-10-26T18:08:15.650" v="303" actId="1076"/>
          <ac:spMkLst>
            <pc:docMk/>
            <pc:sldMk cId="1356724624" sldId="780"/>
            <ac:spMk id="8" creationId="{57565300-96CC-03E2-3389-AE2AF6FA6A3D}"/>
          </ac:spMkLst>
        </pc:spChg>
        <pc:graphicFrameChg chg="mod">
          <ac:chgData name="Steve Koczela" userId="213473c3-bfd3-4f75-884e-a4c6fcf20984" providerId="ADAL" clId="{4B79C3D4-990B-446F-8A0C-515AC386C56D}" dt="2023-10-26T18:08:38.035" v="307" actId="14100"/>
          <ac:graphicFrameMkLst>
            <pc:docMk/>
            <pc:sldMk cId="1356724624" sldId="780"/>
            <ac:graphicFrameMk id="5" creationId="{F673F4E6-551C-6130-FA78-38C9D186BBAC}"/>
          </ac:graphicFrameMkLst>
        </pc:graphicFrameChg>
      </pc:sldChg>
      <pc:sldChg chg="modSp mod">
        <pc:chgData name="Steve Koczela" userId="213473c3-bfd3-4f75-884e-a4c6fcf20984" providerId="ADAL" clId="{4B79C3D4-990B-446F-8A0C-515AC386C56D}" dt="2023-10-26T18:24:57.081" v="322" actId="14100"/>
        <pc:sldMkLst>
          <pc:docMk/>
          <pc:sldMk cId="2824259507" sldId="782"/>
        </pc:sldMkLst>
        <pc:spChg chg="mod">
          <ac:chgData name="Steve Koczela" userId="213473c3-bfd3-4f75-884e-a4c6fcf20984" providerId="ADAL" clId="{4B79C3D4-990B-446F-8A0C-515AC386C56D}" dt="2023-10-26T18:24:57.081" v="322" actId="14100"/>
          <ac:spMkLst>
            <pc:docMk/>
            <pc:sldMk cId="2824259507" sldId="782"/>
            <ac:spMk id="6" creationId="{2E79C08E-48A7-20A1-C473-D5CB5DAD3245}"/>
          </ac:spMkLst>
        </pc:spChg>
        <pc:graphicFrameChg chg="mod">
          <ac:chgData name="Steve Koczela" userId="213473c3-bfd3-4f75-884e-a4c6fcf20984" providerId="ADAL" clId="{4B79C3D4-990B-446F-8A0C-515AC386C56D}" dt="2023-10-26T18:24:48.645" v="321"/>
          <ac:graphicFrameMkLst>
            <pc:docMk/>
            <pc:sldMk cId="2824259507" sldId="782"/>
            <ac:graphicFrameMk id="5" creationId="{0669684C-7EEB-A7EF-BCF3-CE857E3310AE}"/>
          </ac:graphicFrameMkLst>
        </pc:graphicFrameChg>
      </pc:sldChg>
      <pc:sldChg chg="new del">
        <pc:chgData name="Steve Koczela" userId="213473c3-bfd3-4f75-884e-a4c6fcf20984" providerId="ADAL" clId="{4B79C3D4-990B-446F-8A0C-515AC386C56D}" dt="2023-10-26T18:37:02.240" v="508" actId="47"/>
        <pc:sldMkLst>
          <pc:docMk/>
          <pc:sldMk cId="2720048233" sldId="783"/>
        </pc:sldMkLst>
      </pc:sldChg>
    </pc:docChg>
  </pc:docChgLst>
  <pc:docChgLst>
    <pc:chgData name="Steve Koczela" userId="213473c3-bfd3-4f75-884e-a4c6fcf20984" providerId="ADAL" clId="{B58F7AF9-B70B-4A3E-9615-90F9147D7F53}"/>
    <pc:docChg chg="modSld">
      <pc:chgData name="Steve Koczela" userId="213473c3-bfd3-4f75-884e-a4c6fcf20984" providerId="ADAL" clId="{B58F7AF9-B70B-4A3E-9615-90F9147D7F53}" dt="2023-10-23T18:00:46.399" v="31" actId="1076"/>
      <pc:docMkLst>
        <pc:docMk/>
      </pc:docMkLst>
      <pc:sldChg chg="modSp mod">
        <pc:chgData name="Steve Koczela" userId="213473c3-bfd3-4f75-884e-a4c6fcf20984" providerId="ADAL" clId="{B58F7AF9-B70B-4A3E-9615-90F9147D7F53}" dt="2023-10-23T18:00:46.399" v="31" actId="1076"/>
        <pc:sldMkLst>
          <pc:docMk/>
          <pc:sldMk cId="1554734517" sldId="754"/>
        </pc:sldMkLst>
        <pc:spChg chg="mod">
          <ac:chgData name="Steve Koczela" userId="213473c3-bfd3-4f75-884e-a4c6fcf20984" providerId="ADAL" clId="{B58F7AF9-B70B-4A3E-9615-90F9147D7F53}" dt="2023-10-23T18:00:46.399" v="31" actId="1076"/>
          <ac:spMkLst>
            <pc:docMk/>
            <pc:sldMk cId="1554734517" sldId="754"/>
            <ac:spMk id="3" creationId="{D800EFF3-E9F8-E7E2-16EE-32CB7FDBCFDC}"/>
          </ac:spMkLst>
        </pc:spChg>
        <pc:spChg chg="mod">
          <ac:chgData name="Steve Koczela" userId="213473c3-bfd3-4f75-884e-a4c6fcf20984" providerId="ADAL" clId="{B58F7AF9-B70B-4A3E-9615-90F9147D7F53}" dt="2023-10-23T17:53:00.688" v="29" actId="1076"/>
          <ac:spMkLst>
            <pc:docMk/>
            <pc:sldMk cId="1554734517" sldId="754"/>
            <ac:spMk id="6" creationId="{28C4B76B-0B9A-C292-8380-5D5CFC108A42}"/>
          </ac:spMkLst>
        </pc:spChg>
        <pc:graphicFrameChg chg="mod">
          <ac:chgData name="Steve Koczela" userId="213473c3-bfd3-4f75-884e-a4c6fcf20984" providerId="ADAL" clId="{B58F7AF9-B70B-4A3E-9615-90F9147D7F53}" dt="2023-10-23T17:53:02.496" v="30" actId="1076"/>
          <ac:graphicFrameMkLst>
            <pc:docMk/>
            <pc:sldMk cId="1554734517" sldId="754"/>
            <ac:graphicFrameMk id="5" creationId="{76B5082A-678A-C799-E421-B3D43C1FE88B}"/>
          </ac:graphicFrameMkLst>
        </pc:graphicFrameChg>
      </pc:sldChg>
      <pc:sldChg chg="modSp mod">
        <pc:chgData name="Steve Koczela" userId="213473c3-bfd3-4f75-884e-a4c6fcf20984" providerId="ADAL" clId="{B58F7AF9-B70B-4A3E-9615-90F9147D7F53}" dt="2023-10-23T16:59:07.692" v="5"/>
        <pc:sldMkLst>
          <pc:docMk/>
          <pc:sldMk cId="3713944810" sldId="758"/>
        </pc:sldMkLst>
        <pc:spChg chg="mod">
          <ac:chgData name="Steve Koczela" userId="213473c3-bfd3-4f75-884e-a4c6fcf20984" providerId="ADAL" clId="{B58F7AF9-B70B-4A3E-9615-90F9147D7F53}" dt="2023-10-23T16:50:51.125" v="0" actId="1076"/>
          <ac:spMkLst>
            <pc:docMk/>
            <pc:sldMk cId="3713944810" sldId="758"/>
            <ac:spMk id="3" creationId="{FCBEF691-A0A7-2162-1604-9BFD46938D2D}"/>
          </ac:spMkLst>
        </pc:spChg>
        <pc:spChg chg="mod">
          <ac:chgData name="Steve Koczela" userId="213473c3-bfd3-4f75-884e-a4c6fcf20984" providerId="ADAL" clId="{B58F7AF9-B70B-4A3E-9615-90F9147D7F53}" dt="2023-10-23T16:58:59.237" v="2" actId="1076"/>
          <ac:spMkLst>
            <pc:docMk/>
            <pc:sldMk cId="3713944810" sldId="758"/>
            <ac:spMk id="10" creationId="{02D17102-99D1-622A-118F-01A34796EB5E}"/>
          </ac:spMkLst>
        </pc:spChg>
        <pc:spChg chg="mod">
          <ac:chgData name="Steve Koczela" userId="213473c3-bfd3-4f75-884e-a4c6fcf20984" providerId="ADAL" clId="{B58F7AF9-B70B-4A3E-9615-90F9147D7F53}" dt="2023-10-23T16:59:04.637" v="4" actId="1076"/>
          <ac:spMkLst>
            <pc:docMk/>
            <pc:sldMk cId="3713944810" sldId="758"/>
            <ac:spMk id="11" creationId="{0AA4CC2B-B1F5-CE40-44BB-579C52149C1F}"/>
          </ac:spMkLst>
        </pc:spChg>
        <pc:graphicFrameChg chg="mod">
          <ac:chgData name="Steve Koczela" userId="213473c3-bfd3-4f75-884e-a4c6fcf20984" providerId="ADAL" clId="{B58F7AF9-B70B-4A3E-9615-90F9147D7F53}" dt="2023-10-23T16:58:55.298" v="1" actId="1076"/>
          <ac:graphicFrameMkLst>
            <pc:docMk/>
            <pc:sldMk cId="3713944810" sldId="758"/>
            <ac:graphicFrameMk id="5" creationId="{6F61CA34-F3A6-4445-BE60-7E1617D1A109}"/>
          </ac:graphicFrameMkLst>
        </pc:graphicFrameChg>
        <pc:graphicFrameChg chg="mod">
          <ac:chgData name="Steve Koczela" userId="213473c3-bfd3-4f75-884e-a4c6fcf20984" providerId="ADAL" clId="{B58F7AF9-B70B-4A3E-9615-90F9147D7F53}" dt="2023-10-23T16:59:07.692" v="5"/>
          <ac:graphicFrameMkLst>
            <pc:docMk/>
            <pc:sldMk cId="3713944810" sldId="758"/>
            <ac:graphicFrameMk id="9" creationId="{19D41896-3ED6-EA6D-EFDB-800B148AB7EE}"/>
          </ac:graphicFrameMkLst>
        </pc:graphicFrameChg>
      </pc:sldChg>
      <pc:sldChg chg="modSp">
        <pc:chgData name="Steve Koczela" userId="213473c3-bfd3-4f75-884e-a4c6fcf20984" providerId="ADAL" clId="{B58F7AF9-B70B-4A3E-9615-90F9147D7F53}" dt="2023-10-23T17:48:14.776" v="28" actId="1076"/>
        <pc:sldMkLst>
          <pc:docMk/>
          <pc:sldMk cId="2350967713" sldId="773"/>
        </pc:sldMkLst>
        <pc:spChg chg="mod">
          <ac:chgData name="Steve Koczela" userId="213473c3-bfd3-4f75-884e-a4c6fcf20984" providerId="ADAL" clId="{B58F7AF9-B70B-4A3E-9615-90F9147D7F53}" dt="2023-10-23T17:48:14.776" v="28" actId="1076"/>
          <ac:spMkLst>
            <pc:docMk/>
            <pc:sldMk cId="2350967713" sldId="773"/>
            <ac:spMk id="3" creationId="{6BDCB660-719A-D814-7252-2A07A14C8F12}"/>
          </ac:spMkLst>
        </pc:spChg>
      </pc:sldChg>
      <pc:sldChg chg="modSp mod">
        <pc:chgData name="Steve Koczela" userId="213473c3-bfd3-4f75-884e-a4c6fcf20984" providerId="ADAL" clId="{B58F7AF9-B70B-4A3E-9615-90F9147D7F53}" dt="2023-10-23T17:48:02.911" v="27" actId="6549"/>
        <pc:sldMkLst>
          <pc:docMk/>
          <pc:sldMk cId="106710970" sldId="774"/>
        </pc:sldMkLst>
        <pc:spChg chg="mod">
          <ac:chgData name="Steve Koczela" userId="213473c3-bfd3-4f75-884e-a4c6fcf20984" providerId="ADAL" clId="{B58F7AF9-B70B-4A3E-9615-90F9147D7F53}" dt="2023-10-23T17:48:02.911" v="27" actId="6549"/>
          <ac:spMkLst>
            <pc:docMk/>
            <pc:sldMk cId="106710970" sldId="774"/>
            <ac:spMk id="3" creationId="{58B75E44-11B4-0882-A6B4-C8EF151F75C1}"/>
          </ac:spMkLst>
        </pc:spChg>
      </pc:sldChg>
    </pc:docChg>
  </pc:docChgLst>
  <pc:docChgLst>
    <pc:chgData name="Zayna Basma" userId="1602a8e5-1677-4412-aee8-b0926b16fa16" providerId="ADAL" clId="{BD615CF8-F710-42E6-8069-6309C3A16D51}"/>
    <pc:docChg chg="custSel modSld modMainMaster">
      <pc:chgData name="Zayna Basma" userId="1602a8e5-1677-4412-aee8-b0926b16fa16" providerId="ADAL" clId="{BD615CF8-F710-42E6-8069-6309C3A16D51}" dt="2023-11-10T19:39:02.892" v="1" actId="478"/>
      <pc:docMkLst>
        <pc:docMk/>
      </pc:docMkLst>
      <pc:sldChg chg="delSp mod">
        <pc:chgData name="Zayna Basma" userId="1602a8e5-1677-4412-aee8-b0926b16fa16" providerId="ADAL" clId="{BD615CF8-F710-42E6-8069-6309C3A16D51}" dt="2023-11-10T19:39:02.892" v="1" actId="478"/>
        <pc:sldMkLst>
          <pc:docMk/>
          <pc:sldMk cId="1113250183" sldId="257"/>
        </pc:sldMkLst>
        <pc:spChg chg="del">
          <ac:chgData name="Zayna Basma" userId="1602a8e5-1677-4412-aee8-b0926b16fa16" providerId="ADAL" clId="{BD615CF8-F710-42E6-8069-6309C3A16D51}" dt="2023-11-10T19:39:02.892" v="1" actId="478"/>
          <ac:spMkLst>
            <pc:docMk/>
            <pc:sldMk cId="1113250183" sldId="257"/>
            <ac:spMk id="2" creationId="{13D82F7D-4042-9E48-8217-653B075CCCEC}"/>
          </ac:spMkLst>
        </pc:spChg>
      </pc:sldChg>
      <pc:sldMasterChg chg="modSldLayout">
        <pc:chgData name="Zayna Basma" userId="1602a8e5-1677-4412-aee8-b0926b16fa16" providerId="ADAL" clId="{BD615CF8-F710-42E6-8069-6309C3A16D51}" dt="2023-11-10T19:38:54.790" v="0" actId="478"/>
        <pc:sldMasterMkLst>
          <pc:docMk/>
          <pc:sldMasterMk cId="3528018988" sldId="2147483672"/>
        </pc:sldMasterMkLst>
        <pc:sldLayoutChg chg="delSp mod">
          <pc:chgData name="Zayna Basma" userId="1602a8e5-1677-4412-aee8-b0926b16fa16" providerId="ADAL" clId="{BD615CF8-F710-42E6-8069-6309C3A16D51}" dt="2023-11-10T19:38:54.790" v="0" actId="478"/>
          <pc:sldLayoutMkLst>
            <pc:docMk/>
            <pc:sldMasterMk cId="3528018988" sldId="2147483672"/>
            <pc:sldLayoutMk cId="3888952931" sldId="2147483674"/>
          </pc:sldLayoutMkLst>
          <pc:spChg chg="del">
            <ac:chgData name="Zayna Basma" userId="1602a8e5-1677-4412-aee8-b0926b16fa16" providerId="ADAL" clId="{BD615CF8-F710-42E6-8069-6309C3A16D51}" dt="2023-11-10T19:38:54.790" v="0" actId="478"/>
            <ac:spMkLst>
              <pc:docMk/>
              <pc:sldMasterMk cId="3528018988" sldId="2147483672"/>
              <pc:sldLayoutMk cId="3888952931" sldId="2147483674"/>
              <ac:spMk id="11" creationId="{40C2FD51-5E0D-371C-3046-C7F1A15595DC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assachusettsinc.sharepoint.com/MassPolling/Projects%201/Education%20Trust/2022-23%20Barr%20Education/2023%2009%20Ed%20Trust%20Grade%206-12%20Survey/Analysis/Charts%202023%2010%20Ed%20Trust%20Grade%206-12%20Survey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00921070607784E-2"/>
          <c:y val="6.8110884174029107E-2"/>
          <c:w val="0.96002995607443808"/>
          <c:h val="0.699279257259567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Survey.XLSX]Plans'!$C$4:$C$8</c:f>
              <c:strCache>
                <c:ptCount val="5"/>
                <c:pt idx="0">
                  <c:v>A great deal</c:v>
                </c:pt>
                <c:pt idx="1">
                  <c:v>A fair amount</c:v>
                </c:pt>
                <c:pt idx="2">
                  <c:v>Just a little</c:v>
                </c:pt>
                <c:pt idx="3">
                  <c:v>Not at all</c:v>
                </c:pt>
                <c:pt idx="4">
                  <c:v>Don't Know / Refused</c:v>
                </c:pt>
              </c:strCache>
            </c:strRef>
          </c:cat>
          <c:val>
            <c:numRef>
              <c:f>'[Charts 2023 10 Ed Trust Grade 6-12 Survey.XLSX]Plans'!$D$4:$D$8</c:f>
              <c:numCache>
                <c:formatCode>###0%</c:formatCode>
                <c:ptCount val="5"/>
                <c:pt idx="0">
                  <c:v>0.38084946720009638</c:v>
                </c:pt>
                <c:pt idx="1">
                  <c:v>0.37368600257675699</c:v>
                </c:pt>
                <c:pt idx="2">
                  <c:v>0.20308594632730886</c:v>
                </c:pt>
                <c:pt idx="3">
                  <c:v>3.6815457951182989E-2</c:v>
                </c:pt>
                <c:pt idx="4" formatCode="####%">
                  <c:v>5.5631259446531087E-3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B-4BE9-9BF7-8FB478683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44295072"/>
        <c:axId val="1044299648"/>
      </c:barChart>
      <c:catAx>
        <c:axId val="104429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44299648"/>
        <c:crosses val="autoZero"/>
        <c:auto val="1"/>
        <c:lblAlgn val="ctr"/>
        <c:lblOffset val="100"/>
        <c:noMultiLvlLbl val="0"/>
      </c:catAx>
      <c:valAx>
        <c:axId val="104429964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4429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42741095213"/>
          <c:y val="5.8698593768734049E-2"/>
          <c:w val="0.64944837242055153"/>
          <c:h val="0.840305492276100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62-46E5-BC3A-5315FBC071FF}"/>
              </c:ext>
            </c:extLst>
          </c:dPt>
          <c:dPt>
            <c:idx val="1"/>
            <c:bubble3D val="0"/>
            <c:spPr>
              <a:solidFill>
                <a:srgbClr val="9900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2-46E5-BC3A-5315FBC071FF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2-46E5-BC3A-5315FBC071FF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462-46E5-BC3A-5315FBC071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'[Charts 2023 10 Ed Trust Grade 6-12 Survey.XLSX]Voc tech'!$D$7:$D$9</c:f>
              <c:strCache>
                <c:ptCount val="3"/>
                <c:pt idx="0">
                  <c:v>Offered</c:v>
                </c:pt>
                <c:pt idx="1">
                  <c:v>Not
offered</c:v>
                </c:pt>
                <c:pt idx="2">
                  <c:v>DK / Ref</c:v>
                </c:pt>
              </c:strCache>
            </c:strRef>
          </c:cat>
          <c:val>
            <c:numRef>
              <c:f>'[Charts 2023 10 Ed Trust Grade 6-12 Survey.XLSX]Voc tech'!$E$7:$E$9</c:f>
              <c:numCache>
                <c:formatCode>###0%</c:formatCode>
                <c:ptCount val="3"/>
                <c:pt idx="0">
                  <c:v>0.29476278286996022</c:v>
                </c:pt>
                <c:pt idx="1">
                  <c:v>0.57183163183356167</c:v>
                </c:pt>
                <c:pt idx="2">
                  <c:v>0.13340558529647759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62-46E5-BC3A-5315FBC0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42741095213"/>
          <c:y val="5.8698593768734049E-2"/>
          <c:w val="0.64944837242055153"/>
          <c:h val="0.8403054922761001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87-4C47-9135-5AB284ABB7A0}"/>
              </c:ext>
            </c:extLst>
          </c:dPt>
          <c:dPt>
            <c:idx val="1"/>
            <c:bubble3D val="0"/>
            <c:spPr>
              <a:solidFill>
                <a:srgbClr val="99003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87-4C47-9135-5AB284ABB7A0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87-4C47-9135-5AB284ABB7A0}"/>
              </c:ext>
            </c:extLst>
          </c:dPt>
          <c:dLbls>
            <c:dLbl>
              <c:idx val="0"/>
              <c:layout>
                <c:manualLayout>
                  <c:x val="-0.22876069519204395"/>
                  <c:y val="-6.70972266107060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87-4C47-9135-5AB284ABB7A0}"/>
                </c:ext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87-4C47-9135-5AB284ABB7A0}"/>
                </c:ext>
              </c:extLst>
            </c:dLbl>
            <c:dLbl>
              <c:idx val="2"/>
              <c:layout>
                <c:manualLayout>
                  <c:x val="0.13376693481495136"/>
                  <c:y val="0.103451119854978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34010506497439"/>
                      <c:h val="0.226299324682765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87-4C47-9135-5AB284ABB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'[Charts 2023 10 Ed Trust Grade 6-12 Survey.XLSX]Voc tech'!$D$10:$D$12</c:f>
              <c:strCache>
                <c:ptCount val="3"/>
                <c:pt idx="0">
                  <c:v>Would benefit</c:v>
                </c:pt>
                <c:pt idx="1">
                  <c:v>Would not</c:v>
                </c:pt>
                <c:pt idx="2">
                  <c:v>DK / Ref</c:v>
                </c:pt>
              </c:strCache>
            </c:strRef>
          </c:cat>
          <c:val>
            <c:numRef>
              <c:f>'[Charts 2023 10 Ed Trust Grade 6-12 Survey.XLSX]Voc tech'!$E$10:$E$12</c:f>
              <c:numCache>
                <c:formatCode>###0%</c:formatCode>
                <c:ptCount val="3"/>
                <c:pt idx="0">
                  <c:v>0.63449419083019398</c:v>
                </c:pt>
                <c:pt idx="1">
                  <c:v>0.23410935841013597</c:v>
                </c:pt>
                <c:pt idx="2">
                  <c:v>0.13139645075966844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87-4C47-9135-5AB284ABB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00921070607784E-2"/>
          <c:y val="1.8985823903416434E-2"/>
          <c:w val="0.96002995607443808"/>
          <c:h val="0.676378679822685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Survey.XLSX]Consider voc'!$F$11:$F$14</c:f>
              <c:strCache>
                <c:ptCount val="4"/>
                <c:pt idx="0">
                  <c:v>Would consider</c:v>
                </c:pt>
                <c:pt idx="1">
                  <c:v>Might or might not consider</c:v>
                </c:pt>
                <c:pt idx="2">
                  <c:v>Would not consider</c:v>
                </c:pt>
                <c:pt idx="3">
                  <c:v>Don't Know / Refused</c:v>
                </c:pt>
              </c:strCache>
            </c:strRef>
          </c:cat>
          <c:val>
            <c:numRef>
              <c:f>'[Charts 2023 10 Ed Trust Grade 6-12 Survey.XLSX]Consider voc'!$G$11:$G$14</c:f>
              <c:numCache>
                <c:formatCode>###0%</c:formatCode>
                <c:ptCount val="4"/>
                <c:pt idx="0">
                  <c:v>0.50290473740013519</c:v>
                </c:pt>
                <c:pt idx="1">
                  <c:v>0.26161005644026797</c:v>
                </c:pt>
                <c:pt idx="2">
                  <c:v>0.17192311783675732</c:v>
                </c:pt>
                <c:pt idx="3">
                  <c:v>6.35620883228383E-2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7-4402-A5D1-014B81C07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44295072"/>
        <c:axId val="1044299648"/>
      </c:barChart>
      <c:catAx>
        <c:axId val="104429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44299648"/>
        <c:crosses val="autoZero"/>
        <c:auto val="1"/>
        <c:lblAlgn val="ctr"/>
        <c:lblOffset val="100"/>
        <c:noMultiLvlLbl val="0"/>
      </c:catAx>
      <c:valAx>
        <c:axId val="104429964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4429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'[Charts 2023 10 Ed Trust Grade 6-12 Survey.XLSX]Consider vt'!$C$5</c:f>
              <c:strCache>
                <c:ptCount val="1"/>
                <c:pt idx="0">
                  <c:v>Would consider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Survey.XLSX]Consider vt'!$D$4:$H$4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'[Charts 2023 10 Ed Trust Grade 6-12 Survey.XLSX]Consider vt'!$D$5:$H$5</c:f>
              <c:numCache>
                <c:formatCode>###0%</c:formatCode>
                <c:ptCount val="5"/>
                <c:pt idx="0">
                  <c:v>0.50290473740013519</c:v>
                </c:pt>
                <c:pt idx="1">
                  <c:v>0.50310050479842372</c:v>
                </c:pt>
                <c:pt idx="2">
                  <c:v>0.54842967128409759</c:v>
                </c:pt>
                <c:pt idx="3">
                  <c:v>0.6021028114282444</c:v>
                </c:pt>
                <c:pt idx="4">
                  <c:v>0.35688997848736448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5-4E45-BB7F-FFD2A6E26C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640088159"/>
        <c:axId val="1640358079"/>
      </c:barChart>
      <c:catAx>
        <c:axId val="164008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40358079"/>
        <c:crosses val="autoZero"/>
        <c:auto val="1"/>
        <c:lblAlgn val="ctr"/>
        <c:lblOffset val="100"/>
        <c:noMultiLvlLbl val="0"/>
      </c:catAx>
      <c:valAx>
        <c:axId val="1640358079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64008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9848539574755"/>
          <c:y val="2.8391677519319349E-2"/>
          <c:w val="0.66317416744925228"/>
          <c:h val="0.907081782664045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'VOC benefit'!$B$17</c:f>
              <c:strCache>
                <c:ptCount val="1"/>
                <c:pt idx="0">
                  <c:v>Would benefit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'VOC benefit'!$D$16:$N$16</c:f>
              <c:strCache>
                <c:ptCount val="11"/>
                <c:pt idx="0">
                  <c:v>Adv. degree</c:v>
                </c:pt>
                <c:pt idx="1">
                  <c:v>College degree</c:v>
                </c:pt>
                <c:pt idx="2">
                  <c:v>Some college</c:v>
                </c:pt>
                <c:pt idx="3">
                  <c:v>HS or less</c:v>
                </c:pt>
                <c:pt idx="5">
                  <c:v>Asian</c:v>
                </c:pt>
                <c:pt idx="6">
                  <c:v>White</c:v>
                </c:pt>
                <c:pt idx="7">
                  <c:v>Black</c:v>
                </c:pt>
                <c:pt idx="8">
                  <c:v>Latino</c:v>
                </c:pt>
                <c:pt idx="10">
                  <c:v>Overall</c:v>
                </c:pt>
              </c:strCache>
            </c:strRef>
          </c:cat>
          <c:val>
            <c:numRef>
              <c:f>'VOC benefit'!$D$17:$N$17</c:f>
              <c:numCache>
                <c:formatCode>###0%</c:formatCode>
                <c:ptCount val="11"/>
                <c:pt idx="0">
                  <c:v>0.53900114037020019</c:v>
                </c:pt>
                <c:pt idx="1">
                  <c:v>0.61244921196885127</c:v>
                </c:pt>
                <c:pt idx="2">
                  <c:v>0.6962425917732129</c:v>
                </c:pt>
                <c:pt idx="3">
                  <c:v>0.70263343833229652</c:v>
                </c:pt>
                <c:pt idx="5">
                  <c:v>0.53563466050625663</c:v>
                </c:pt>
                <c:pt idx="6">
                  <c:v>0.62927745915389144</c:v>
                </c:pt>
                <c:pt idx="7">
                  <c:v>0.67127729421998228</c:v>
                </c:pt>
                <c:pt idx="8">
                  <c:v>0.75316105528599775</c:v>
                </c:pt>
                <c:pt idx="10">
                  <c:v>0.63449419083019398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3-4442-A06F-66EF10669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888805935"/>
        <c:axId val="1904379727"/>
      </c:barChart>
      <c:catAx>
        <c:axId val="188880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04379727"/>
        <c:crosses val="autoZero"/>
        <c:auto val="1"/>
        <c:lblAlgn val="ctr"/>
        <c:lblOffset val="100"/>
        <c:noMultiLvlLbl val="0"/>
      </c:catAx>
      <c:valAx>
        <c:axId val="1904379727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88880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'Read &amp; math by race'!$D$20</c:f>
              <c:strCache>
                <c:ptCount val="1"/>
                <c:pt idx="0">
                  <c:v>Yes, they are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 &amp; math by race'!$E$19:$Q$19</c:f>
              <c:strCache>
                <c:ptCount val="13"/>
                <c:pt idx="0">
                  <c:v>Latino</c:v>
                </c:pt>
                <c:pt idx="1">
                  <c:v>Black</c:v>
                </c:pt>
                <c:pt idx="2">
                  <c:v>Asian</c:v>
                </c:pt>
                <c:pt idx="3">
                  <c:v>White</c:v>
                </c:pt>
                <c:pt idx="5">
                  <c:v>11th - 12th</c:v>
                </c:pt>
                <c:pt idx="6">
                  <c:v>9th - 10th</c:v>
                </c:pt>
                <c:pt idx="7">
                  <c:v>6th - 8th</c:v>
                </c:pt>
                <c:pt idx="9">
                  <c:v>IEP</c:v>
                </c:pt>
                <c:pt idx="10">
                  <c:v>ELL</c:v>
                </c:pt>
                <c:pt idx="12">
                  <c:v>Overall</c:v>
                </c:pt>
              </c:strCache>
            </c:strRef>
          </c:cat>
          <c:val>
            <c:numRef>
              <c:f>'Read &amp; math by race'!$E$20:$Q$20</c:f>
              <c:numCache>
                <c:formatCode>###0%</c:formatCode>
                <c:ptCount val="13"/>
                <c:pt idx="0">
                  <c:v>0.82849422201906731</c:v>
                </c:pt>
                <c:pt idx="1">
                  <c:v>0.83575528442492963</c:v>
                </c:pt>
                <c:pt idx="2">
                  <c:v>0.85842950726100098</c:v>
                </c:pt>
                <c:pt idx="3">
                  <c:v>0.87990154268797427</c:v>
                </c:pt>
                <c:pt idx="5">
                  <c:v>0.89223724844568497</c:v>
                </c:pt>
                <c:pt idx="6">
                  <c:v>0.89256462166739381</c:v>
                </c:pt>
                <c:pt idx="7">
                  <c:v>0.83051057402146555</c:v>
                </c:pt>
                <c:pt idx="9">
                  <c:v>0.72369289025588135</c:v>
                </c:pt>
                <c:pt idx="10">
                  <c:v>0.70121587118886752</c:v>
                </c:pt>
                <c:pt idx="12">
                  <c:v>0.86869874954416881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C-4D9A-B696-0F31ABB6360C}"/>
            </c:ext>
          </c:extLst>
        </c:ser>
        <c:ser>
          <c:idx val="1"/>
          <c:order val="1"/>
          <c:tx>
            <c:strRef>
              <c:f>'Read &amp; math by race'!$D$21</c:f>
              <c:strCache>
                <c:ptCount val="1"/>
                <c:pt idx="0">
                  <c:v>No, they are not</c:v>
                </c:pt>
              </c:strCache>
            </c:strRef>
          </c:tx>
          <c:spPr>
            <a:solidFill>
              <a:srgbClr val="E6B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 &amp; math by race'!$E$19:$Q$19</c:f>
              <c:strCache>
                <c:ptCount val="13"/>
                <c:pt idx="0">
                  <c:v>Latino</c:v>
                </c:pt>
                <c:pt idx="1">
                  <c:v>Black</c:v>
                </c:pt>
                <c:pt idx="2">
                  <c:v>Asian</c:v>
                </c:pt>
                <c:pt idx="3">
                  <c:v>White</c:v>
                </c:pt>
                <c:pt idx="5">
                  <c:v>11th - 12th</c:v>
                </c:pt>
                <c:pt idx="6">
                  <c:v>9th - 10th</c:v>
                </c:pt>
                <c:pt idx="7">
                  <c:v>6th - 8th</c:v>
                </c:pt>
                <c:pt idx="9">
                  <c:v>IEP</c:v>
                </c:pt>
                <c:pt idx="10">
                  <c:v>ELL</c:v>
                </c:pt>
                <c:pt idx="12">
                  <c:v>Overall</c:v>
                </c:pt>
              </c:strCache>
            </c:strRef>
          </c:cat>
          <c:val>
            <c:numRef>
              <c:f>'Read &amp; math by race'!$E$21:$Q$21</c:f>
              <c:numCache>
                <c:formatCode>###0%</c:formatCode>
                <c:ptCount val="13"/>
                <c:pt idx="0">
                  <c:v>0.10412111672791358</c:v>
                </c:pt>
                <c:pt idx="1">
                  <c:v>0.15289377418988701</c:v>
                </c:pt>
                <c:pt idx="2">
                  <c:v>9.8701381202573393E-2</c:v>
                </c:pt>
                <c:pt idx="3">
                  <c:v>9.3223338991856364E-2</c:v>
                </c:pt>
                <c:pt idx="5">
                  <c:v>8.4580878228760384E-2</c:v>
                </c:pt>
                <c:pt idx="6">
                  <c:v>6.5054604599167259E-2</c:v>
                </c:pt>
                <c:pt idx="7">
                  <c:v>0.13695792525937489</c:v>
                </c:pt>
                <c:pt idx="9">
                  <c:v>0.24417310642303011</c:v>
                </c:pt>
                <c:pt idx="10">
                  <c:v>0.24092744150924833</c:v>
                </c:pt>
                <c:pt idx="12">
                  <c:v>9.8809121416379597E-2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C-4D9A-B696-0F31ABB6360C}"/>
            </c:ext>
          </c:extLst>
        </c:ser>
        <c:ser>
          <c:idx val="2"/>
          <c:order val="2"/>
          <c:tx>
            <c:strRef>
              <c:f>'Read &amp; math by race'!$D$22</c:f>
              <c:strCache>
                <c:ptCount val="1"/>
                <c:pt idx="0">
                  <c:v>Don't Know / Refused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 &amp; math by race'!$E$19:$Q$19</c:f>
              <c:strCache>
                <c:ptCount val="13"/>
                <c:pt idx="0">
                  <c:v>Latino</c:v>
                </c:pt>
                <c:pt idx="1">
                  <c:v>Black</c:v>
                </c:pt>
                <c:pt idx="2">
                  <c:v>Asian</c:v>
                </c:pt>
                <c:pt idx="3">
                  <c:v>White</c:v>
                </c:pt>
                <c:pt idx="5">
                  <c:v>11th - 12th</c:v>
                </c:pt>
                <c:pt idx="6">
                  <c:v>9th - 10th</c:v>
                </c:pt>
                <c:pt idx="7">
                  <c:v>6th - 8th</c:v>
                </c:pt>
                <c:pt idx="9">
                  <c:v>IEP</c:v>
                </c:pt>
                <c:pt idx="10">
                  <c:v>ELL</c:v>
                </c:pt>
                <c:pt idx="12">
                  <c:v>Overall</c:v>
                </c:pt>
              </c:strCache>
            </c:strRef>
          </c:cat>
          <c:val>
            <c:numRef>
              <c:f>'Read &amp; math by race'!$E$22:$Q$22</c:f>
              <c:numCache>
                <c:formatCode>###0%</c:formatCode>
                <c:ptCount val="13"/>
                <c:pt idx="0">
                  <c:v>6.738466125301866E-2</c:v>
                </c:pt>
                <c:pt idx="1">
                  <c:v>1.1350941385184355E-2</c:v>
                </c:pt>
                <c:pt idx="2">
                  <c:v>4.2869111536424608E-2</c:v>
                </c:pt>
                <c:pt idx="3">
                  <c:v>2.6875118320169453E-2</c:v>
                </c:pt>
                <c:pt idx="5">
                  <c:v>2.318187332555469E-2</c:v>
                </c:pt>
                <c:pt idx="6">
                  <c:v>4.2380773733438931E-2</c:v>
                </c:pt>
                <c:pt idx="7">
                  <c:v>3.2531500719159334E-2</c:v>
                </c:pt>
                <c:pt idx="9">
                  <c:v>3.2134003321089247E-2</c:v>
                </c:pt>
                <c:pt idx="10">
                  <c:v>5.785668730188416E-2</c:v>
                </c:pt>
                <c:pt idx="12">
                  <c:v>3.2492129039450902E-2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6C-4D9A-B696-0F31ABB636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7245776"/>
        <c:axId val="1918490032"/>
      </c:barChart>
      <c:catAx>
        <c:axId val="13724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18490032"/>
        <c:crosses val="autoZero"/>
        <c:auto val="1"/>
        <c:lblAlgn val="ctr"/>
        <c:lblOffset val="100"/>
        <c:noMultiLvlLbl val="0"/>
      </c:catAx>
      <c:valAx>
        <c:axId val="1918490032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3724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'Read &amp; math by race'!$G$28</c:f>
              <c:strCache>
                <c:ptCount val="1"/>
                <c:pt idx="0">
                  <c:v>Yes, they are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 &amp; math by race'!$H$27:$T$27</c:f>
              <c:strCache>
                <c:ptCount val="13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</c:v>
                </c:pt>
                <c:pt idx="5">
                  <c:v>11th - 12th</c:v>
                </c:pt>
                <c:pt idx="6">
                  <c:v>9th - 10th</c:v>
                </c:pt>
                <c:pt idx="7">
                  <c:v>6th - 8th</c:v>
                </c:pt>
                <c:pt idx="9">
                  <c:v>IEP</c:v>
                </c:pt>
                <c:pt idx="10">
                  <c:v>ELL</c:v>
                </c:pt>
                <c:pt idx="12">
                  <c:v>Overall</c:v>
                </c:pt>
              </c:strCache>
            </c:strRef>
          </c:cat>
          <c:val>
            <c:numRef>
              <c:f>'Read &amp; math by race'!$H$28:$T$28</c:f>
              <c:numCache>
                <c:formatCode>###0%</c:formatCode>
                <c:ptCount val="13"/>
                <c:pt idx="0">
                  <c:v>0.81605460432886379</c:v>
                </c:pt>
                <c:pt idx="1">
                  <c:v>0.81322890550343574</c:v>
                </c:pt>
                <c:pt idx="2">
                  <c:v>0.81605460432886379</c:v>
                </c:pt>
                <c:pt idx="3">
                  <c:v>0.87156073644011367</c:v>
                </c:pt>
                <c:pt idx="5">
                  <c:v>0.83666900707546699</c:v>
                </c:pt>
                <c:pt idx="6">
                  <c:v>0.84148239266398051</c:v>
                </c:pt>
                <c:pt idx="7">
                  <c:v>0.79851646471502624</c:v>
                </c:pt>
                <c:pt idx="9">
                  <c:v>0.68217459843463868</c:v>
                </c:pt>
                <c:pt idx="10">
                  <c:v>0.69604440993374728</c:v>
                </c:pt>
                <c:pt idx="12">
                  <c:v>0.823496349036274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1-4CD2-982B-A458C8BDDDD9}"/>
            </c:ext>
          </c:extLst>
        </c:ser>
        <c:ser>
          <c:idx val="1"/>
          <c:order val="1"/>
          <c:tx>
            <c:strRef>
              <c:f>'Read &amp; math by race'!$G$29</c:f>
              <c:strCache>
                <c:ptCount val="1"/>
                <c:pt idx="0">
                  <c:v>No, they are not</c:v>
                </c:pt>
              </c:strCache>
            </c:strRef>
          </c:tx>
          <c:spPr>
            <a:solidFill>
              <a:srgbClr val="E6B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 &amp; math by race'!$H$27:$T$27</c:f>
              <c:strCache>
                <c:ptCount val="13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</c:v>
                </c:pt>
                <c:pt idx="5">
                  <c:v>11th - 12th</c:v>
                </c:pt>
                <c:pt idx="6">
                  <c:v>9th - 10th</c:v>
                </c:pt>
                <c:pt idx="7">
                  <c:v>6th - 8th</c:v>
                </c:pt>
                <c:pt idx="9">
                  <c:v>IEP</c:v>
                </c:pt>
                <c:pt idx="10">
                  <c:v>ELL</c:v>
                </c:pt>
                <c:pt idx="12">
                  <c:v>Overall</c:v>
                </c:pt>
              </c:strCache>
            </c:strRef>
          </c:cat>
          <c:val>
            <c:numRef>
              <c:f>'Read &amp; math by race'!$H$29:$T$29</c:f>
              <c:numCache>
                <c:formatCode>###0%</c:formatCode>
                <c:ptCount val="13"/>
                <c:pt idx="0">
                  <c:v>0.15221703088671545</c:v>
                </c:pt>
                <c:pt idx="1">
                  <c:v>0.12388681897764427</c:v>
                </c:pt>
                <c:pt idx="2">
                  <c:v>0.15221703088671545</c:v>
                </c:pt>
                <c:pt idx="3">
                  <c:v>9.0485397652453906E-2</c:v>
                </c:pt>
                <c:pt idx="5">
                  <c:v>0.13172379668495815</c:v>
                </c:pt>
                <c:pt idx="6">
                  <c:v>0.1102359380729159</c:v>
                </c:pt>
                <c:pt idx="7">
                  <c:v>0.16882304556354216</c:v>
                </c:pt>
                <c:pt idx="9">
                  <c:v>0.30280764177970465</c:v>
                </c:pt>
                <c:pt idx="10">
                  <c:v>0.27800546559808348</c:v>
                </c:pt>
                <c:pt idx="12">
                  <c:v>0.13951645121908707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F1-4CD2-982B-A458C8BDDDD9}"/>
            </c:ext>
          </c:extLst>
        </c:ser>
        <c:ser>
          <c:idx val="2"/>
          <c:order val="2"/>
          <c:tx>
            <c:strRef>
              <c:f>'Read &amp; math by race'!$G$30</c:f>
              <c:strCache>
                <c:ptCount val="1"/>
                <c:pt idx="0">
                  <c:v>Don't Know / Refused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'Read &amp; math by race'!$H$27:$T$27</c:f>
              <c:strCache>
                <c:ptCount val="13"/>
                <c:pt idx="0">
                  <c:v>Black</c:v>
                </c:pt>
                <c:pt idx="1">
                  <c:v>Latino</c:v>
                </c:pt>
                <c:pt idx="2">
                  <c:v>White</c:v>
                </c:pt>
                <c:pt idx="3">
                  <c:v>Asian</c:v>
                </c:pt>
                <c:pt idx="5">
                  <c:v>11th - 12th</c:v>
                </c:pt>
                <c:pt idx="6">
                  <c:v>9th - 10th</c:v>
                </c:pt>
                <c:pt idx="7">
                  <c:v>6th - 8th</c:v>
                </c:pt>
                <c:pt idx="9">
                  <c:v>IEP</c:v>
                </c:pt>
                <c:pt idx="10">
                  <c:v>ELL</c:v>
                </c:pt>
                <c:pt idx="12">
                  <c:v>Overall</c:v>
                </c:pt>
              </c:strCache>
            </c:strRef>
          </c:cat>
          <c:val>
            <c:numRef>
              <c:f>'Read &amp; math by race'!$H$30:$T$30</c:f>
              <c:numCache>
                <c:formatCode>###0%</c:formatCode>
                <c:ptCount val="13"/>
                <c:pt idx="0">
                  <c:v>3.1728364784420753E-2</c:v>
                </c:pt>
                <c:pt idx="1">
                  <c:v>6.2884275518919869E-2</c:v>
                </c:pt>
                <c:pt idx="2">
                  <c:v>3.1728364784420753E-2</c:v>
                </c:pt>
                <c:pt idx="3">
                  <c:v>3.7953865907431571E-2</c:v>
                </c:pt>
                <c:pt idx="5">
                  <c:v>3.1607196239576044E-2</c:v>
                </c:pt>
                <c:pt idx="6">
                  <c:v>4.828166926310401E-2</c:v>
                </c:pt>
                <c:pt idx="7">
                  <c:v>3.2660489721431346E-2</c:v>
                </c:pt>
                <c:pt idx="9">
                  <c:v>1.5017759785657067E-2</c:v>
                </c:pt>
                <c:pt idx="10">
                  <c:v>2.5950124468169463E-2</c:v>
                </c:pt>
                <c:pt idx="12">
                  <c:v>3.6987199744638252E-2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F1-4CD2-982B-A458C8BDDD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2253568"/>
        <c:axId val="2095156768"/>
      </c:barChart>
      <c:catAx>
        <c:axId val="152253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095156768"/>
        <c:crosses val="autoZero"/>
        <c:auto val="1"/>
        <c:lblAlgn val="ctr"/>
        <c:lblOffset val="100"/>
        <c:noMultiLvlLbl val="0"/>
      </c:catAx>
      <c:valAx>
        <c:axId val="2095156768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5225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'[Charts 2023 10 Ed Trust Grade 6-12 Survey.XLSX]Grades'!$D$2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Survey.XLSX]Grades'!$C$3:$C$9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  <c:pt idx="5">
                  <c:v>Too early to tell</c:v>
                </c:pt>
                <c:pt idx="6">
                  <c:v>Don't Know / Refused</c:v>
                </c:pt>
              </c:strCache>
            </c:strRef>
          </c:cat>
          <c:val>
            <c:numRef>
              <c:f>'[Charts 2023 10 Ed Trust Grade 6-12 Survey.XLSX]Grades'!$D$3:$D$9</c:f>
              <c:numCache>
                <c:formatCode>###0%</c:formatCode>
                <c:ptCount val="7"/>
                <c:pt idx="0">
                  <c:v>0.26177872337689667</c:v>
                </c:pt>
                <c:pt idx="1">
                  <c:v>0.30692886331711117</c:v>
                </c:pt>
                <c:pt idx="2">
                  <c:v>7.8730726514263882E-2</c:v>
                </c:pt>
                <c:pt idx="3">
                  <c:v>2.9292917016765712E-2</c:v>
                </c:pt>
                <c:pt idx="4">
                  <c:v>1.0538821221595456E-2</c:v>
                </c:pt>
                <c:pt idx="5">
                  <c:v>0.30029801300025077</c:v>
                </c:pt>
                <c:pt idx="6">
                  <c:v>1.2431935553114608E-2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B-4A53-806C-342B259492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69987391"/>
        <c:axId val="1029466847"/>
      </c:barChart>
      <c:catAx>
        <c:axId val="569987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29466847"/>
        <c:crosses val="autoZero"/>
        <c:auto val="1"/>
        <c:lblAlgn val="ctr"/>
        <c:lblOffset val="100"/>
        <c:noMultiLvlLbl val="0"/>
      </c:catAx>
      <c:valAx>
        <c:axId val="1029466847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56998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244830102992456E-2"/>
          <c:w val="0.96574991085047479"/>
          <c:h val="0.710787770659313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'MH Demos'!$B$9:$B$21</c:f>
              <c:strCache>
                <c:ptCount val="13"/>
                <c:pt idx="0">
                  <c:v>Overall</c:v>
                </c:pt>
                <c:pt idx="2">
                  <c:v>LGBTQIA+</c:v>
                </c:pt>
                <c:pt idx="4">
                  <c:v>Child 
has IEP</c:v>
                </c:pt>
                <c:pt idx="5">
                  <c:v>Rec. ELL 
services</c:v>
                </c:pt>
                <c:pt idx="8">
                  <c:v>At reading 
level</c:v>
                </c:pt>
                <c:pt idx="9">
                  <c:v>Not at 
reading level</c:v>
                </c:pt>
                <c:pt idx="11">
                  <c:v>At math 
level</c:v>
                </c:pt>
                <c:pt idx="12">
                  <c:v>Not at 
math level</c:v>
                </c:pt>
              </c:strCache>
            </c:strRef>
          </c:cat>
          <c:val>
            <c:numRef>
              <c:f>'MH Demos'!$C$9:$C$21</c:f>
              <c:numCache>
                <c:formatCode>General</c:formatCode>
                <c:ptCount val="13"/>
                <c:pt idx="0" formatCode="###0%">
                  <c:v>0.38519591072031295</c:v>
                </c:pt>
                <c:pt idx="2" formatCode="###0%">
                  <c:v>0.56925287336479025</c:v>
                </c:pt>
                <c:pt idx="4" formatCode="###0%">
                  <c:v>0.52486595830011074</c:v>
                </c:pt>
                <c:pt idx="5" formatCode="###0%">
                  <c:v>0.52765796102596763</c:v>
                </c:pt>
                <c:pt idx="8" formatCode="###0%">
                  <c:v>0.3530865983808596</c:v>
                </c:pt>
                <c:pt idx="9" formatCode="###0%">
                  <c:v>0.65643249844139784</c:v>
                </c:pt>
                <c:pt idx="11" formatCode="###0%">
                  <c:v>0.33220338220790152</c:v>
                </c:pt>
                <c:pt idx="12" formatCode="###0%">
                  <c:v>0.68591703627708767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653-BA80-2362BF67F3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640088159"/>
        <c:axId val="1640358079"/>
      </c:barChart>
      <c:catAx>
        <c:axId val="164008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40358079"/>
        <c:crosses val="autoZero"/>
        <c:auto val="1"/>
        <c:lblAlgn val="ctr"/>
        <c:lblOffset val="100"/>
        <c:noMultiLvlLbl val="0"/>
      </c:catAx>
      <c:valAx>
        <c:axId val="1640358079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640088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'[Charts 2023 10 Ed Trust Grade 6-12 Survey.XLSX]Application plans'!$E$12</c:f>
              <c:strCache>
                <c:ptCount val="1"/>
                <c:pt idx="0">
                  <c:v>Great deal / fair amount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Survey.XLSX]Application plans'!$F$11:$J$11</c:f>
              <c:strCache>
                <c:ptCount val="5"/>
                <c:pt idx="0">
                  <c:v>Asian</c:v>
                </c:pt>
                <c:pt idx="1">
                  <c:v>Latino</c:v>
                </c:pt>
                <c:pt idx="2">
                  <c:v>White</c:v>
                </c:pt>
                <c:pt idx="3">
                  <c:v>Black</c:v>
                </c:pt>
                <c:pt idx="4">
                  <c:v>Overall</c:v>
                </c:pt>
              </c:strCache>
            </c:strRef>
          </c:cat>
          <c:val>
            <c:numRef>
              <c:f>'[Charts 2023 10 Ed Trust Grade 6-12 Survey.XLSX]Application plans'!$F$12:$J$12</c:f>
              <c:numCache>
                <c:formatCode>###0%</c:formatCode>
                <c:ptCount val="5"/>
                <c:pt idx="0">
                  <c:v>0.64979572400090124</c:v>
                </c:pt>
                <c:pt idx="1">
                  <c:v>0.70427412799994049</c:v>
                </c:pt>
                <c:pt idx="2">
                  <c:v>0.77207211665311859</c:v>
                </c:pt>
                <c:pt idx="3">
                  <c:v>0.80855999736072737</c:v>
                </c:pt>
                <c:pt idx="4">
                  <c:v>0.75453546977685437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F-42B3-8448-9EB04B70997E}"/>
            </c:ext>
          </c:extLst>
        </c:ser>
        <c:ser>
          <c:idx val="1"/>
          <c:order val="1"/>
          <c:tx>
            <c:strRef>
              <c:f>'[Charts 2023 10 Ed Trust Grade 6-12 Survey.XLSX]Application plans'!$E$13</c:f>
              <c:strCache>
                <c:ptCount val="1"/>
                <c:pt idx="0">
                  <c:v>A little / not at all</c:v>
                </c:pt>
              </c:strCache>
            </c:strRef>
          </c:tx>
          <c:spPr>
            <a:solidFill>
              <a:srgbClr val="E6B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Survey.XLSX]Application plans'!$F$11:$J$11</c:f>
              <c:strCache>
                <c:ptCount val="5"/>
                <c:pt idx="0">
                  <c:v>Asian</c:v>
                </c:pt>
                <c:pt idx="1">
                  <c:v>Latino</c:v>
                </c:pt>
                <c:pt idx="2">
                  <c:v>White</c:v>
                </c:pt>
                <c:pt idx="3">
                  <c:v>Black</c:v>
                </c:pt>
                <c:pt idx="4">
                  <c:v>Overall</c:v>
                </c:pt>
              </c:strCache>
            </c:strRef>
          </c:cat>
          <c:val>
            <c:numRef>
              <c:f>'[Charts 2023 10 Ed Trust Grade 6-12 Survey.XLSX]Application plans'!$F$13:$J$13</c:f>
              <c:numCache>
                <c:formatCode>###0%</c:formatCode>
                <c:ptCount val="5"/>
                <c:pt idx="0">
                  <c:v>0.33891548897800178</c:v>
                </c:pt>
                <c:pt idx="1">
                  <c:v>0.27655192405005291</c:v>
                </c:pt>
                <c:pt idx="2">
                  <c:v>0.22553409374513808</c:v>
                </c:pt>
                <c:pt idx="3">
                  <c:v>0.18387282728960436</c:v>
                </c:pt>
                <c:pt idx="4">
                  <c:v>0.23990140427849191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F-42B3-8448-9EB04B70997E}"/>
            </c:ext>
          </c:extLst>
        </c:ser>
        <c:ser>
          <c:idx val="2"/>
          <c:order val="2"/>
          <c:tx>
            <c:strRef>
              <c:f>'[Charts 2023 10 Ed Trust Grade 6-12 Survey.XLSX]Application plans'!$E$14</c:f>
              <c:strCache>
                <c:ptCount val="1"/>
                <c:pt idx="0">
                  <c:v>Don't Know / Refused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Survey.XLSX]Application plans'!$F$11:$J$11</c:f>
              <c:strCache>
                <c:ptCount val="5"/>
                <c:pt idx="0">
                  <c:v>Asian</c:v>
                </c:pt>
                <c:pt idx="1">
                  <c:v>Latino</c:v>
                </c:pt>
                <c:pt idx="2">
                  <c:v>White</c:v>
                </c:pt>
                <c:pt idx="3">
                  <c:v>Black</c:v>
                </c:pt>
                <c:pt idx="4">
                  <c:v>Overall</c:v>
                </c:pt>
              </c:strCache>
            </c:strRef>
          </c:cat>
          <c:val>
            <c:numRef>
              <c:f>'[Charts 2023 10 Ed Trust Grade 6-12 Survey.XLSX]Application plans'!$F$14:$J$14</c:f>
              <c:numCache>
                <c:formatCode>###0%</c:formatCode>
                <c:ptCount val="5"/>
                <c:pt idx="0">
                  <c:v>1.1288787021095949E-2</c:v>
                </c:pt>
                <c:pt idx="1">
                  <c:v>1.9173947950006157E-2</c:v>
                </c:pt>
                <c:pt idx="2" formatCode="####%">
                  <c:v>2.3937896017434692E-3</c:v>
                </c:pt>
                <c:pt idx="3" formatCode="####%">
                  <c:v>7.5671753496693063E-3</c:v>
                </c:pt>
                <c:pt idx="4" formatCode="####%">
                  <c:v>5.5631259446531087E-3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4F-42B3-8448-9EB04B7099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9739472"/>
        <c:axId val="246834912"/>
      </c:barChart>
      <c:catAx>
        <c:axId val="24973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46834912"/>
        <c:crosses val="autoZero"/>
        <c:auto val="1"/>
        <c:lblAlgn val="ctr"/>
        <c:lblOffset val="100"/>
        <c:noMultiLvlLbl val="0"/>
      </c:catAx>
      <c:valAx>
        <c:axId val="246834912"/>
        <c:scaling>
          <c:orientation val="minMax"/>
          <c:max val="1"/>
        </c:scaling>
        <c:delete val="1"/>
        <c:axPos val="b"/>
        <c:numFmt formatCode="###0%" sourceLinked="1"/>
        <c:majorTickMark val="out"/>
        <c:minorTickMark val="none"/>
        <c:tickLblPos val="nextTo"/>
        <c:crossAx val="24973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3394390826278"/>
          <c:y val="0.87081445887710718"/>
          <c:w val="0.75437309149223009"/>
          <c:h val="8.1543710730117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91358024691357E-2"/>
          <c:y val="0"/>
          <c:w val="0.96604938271604934"/>
          <c:h val="0.882319150695310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'[Charts 2023 10 Ed Trust Grade 6-12 Survey.XLSX]Plans'!$B$39</c:f>
              <c:strCache>
                <c:ptCount val="1"/>
                <c:pt idx="0">
                  <c:v>A great deal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Survey.XLSX]Plans'!$C$38:$F$38</c:f>
              <c:strCache>
                <c:ptCount val="4"/>
                <c:pt idx="0">
                  <c:v>Overall</c:v>
                </c:pt>
                <c:pt idx="1">
                  <c:v>6th - 8th</c:v>
                </c:pt>
                <c:pt idx="2">
                  <c:v>9th - 10th</c:v>
                </c:pt>
                <c:pt idx="3">
                  <c:v>11th - 12th</c:v>
                </c:pt>
              </c:strCache>
            </c:strRef>
          </c:cat>
          <c:val>
            <c:numRef>
              <c:f>'[Charts 2023 10 Ed Trust Grade 6-12 Survey.XLSX]Plans'!$C$39:$F$39</c:f>
              <c:numCache>
                <c:formatCode>###0%</c:formatCode>
                <c:ptCount val="4"/>
                <c:pt idx="0">
                  <c:v>0.38084946720009638</c:v>
                </c:pt>
                <c:pt idx="1">
                  <c:v>0.20100383938256405</c:v>
                </c:pt>
                <c:pt idx="2">
                  <c:v>0.40259019501335414</c:v>
                </c:pt>
                <c:pt idx="3">
                  <c:v>0.57662147285261733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93-4B5D-8E82-E881C2D2BFC0}"/>
            </c:ext>
          </c:extLst>
        </c:ser>
        <c:ser>
          <c:idx val="1"/>
          <c:order val="1"/>
          <c:tx>
            <c:strRef>
              <c:f>'[Charts 2023 10 Ed Trust Grade 6-12 Survey.XLSX]Plans'!$B$40</c:f>
              <c:strCache>
                <c:ptCount val="1"/>
                <c:pt idx="0">
                  <c:v>A fair amount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Survey.XLSX]Plans'!$C$38:$F$38</c:f>
              <c:strCache>
                <c:ptCount val="4"/>
                <c:pt idx="0">
                  <c:v>Overall</c:v>
                </c:pt>
                <c:pt idx="1">
                  <c:v>6th - 8th</c:v>
                </c:pt>
                <c:pt idx="2">
                  <c:v>9th - 10th</c:v>
                </c:pt>
                <c:pt idx="3">
                  <c:v>11th - 12th</c:v>
                </c:pt>
              </c:strCache>
            </c:strRef>
          </c:cat>
          <c:val>
            <c:numRef>
              <c:f>'[Charts 2023 10 Ed Trust Grade 6-12 Survey.XLSX]Plans'!$C$40:$F$40</c:f>
              <c:numCache>
                <c:formatCode>###0%</c:formatCode>
                <c:ptCount val="4"/>
                <c:pt idx="0">
                  <c:v>0.37368600257675699</c:v>
                </c:pt>
                <c:pt idx="1">
                  <c:v>0.37788396262441926</c:v>
                </c:pt>
                <c:pt idx="2">
                  <c:v>0.41117737543735267</c:v>
                </c:pt>
                <c:pt idx="3">
                  <c:v>0.33352182633781252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3-4B5D-8E82-E881C2D2BF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00202063"/>
        <c:axId val="700201103"/>
      </c:barChart>
      <c:catAx>
        <c:axId val="700202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00201103"/>
        <c:crosses val="autoZero"/>
        <c:auto val="1"/>
        <c:lblAlgn val="ctr"/>
        <c:lblOffset val="100"/>
        <c:noMultiLvlLbl val="0"/>
      </c:catAx>
      <c:valAx>
        <c:axId val="700201103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70020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31863031010014E-2"/>
          <c:y val="3.5182950230577388E-2"/>
          <c:w val="0.45239647127442395"/>
          <c:h val="8.7179169180990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00921070607784E-2"/>
          <c:y val="6.8110884174029107E-2"/>
          <c:w val="0.96002995607443808"/>
          <c:h val="0.576403432982959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Plans!$B$4:$B$9</c:f>
              <c:strCache>
                <c:ptCount val="6"/>
                <c:pt idx="0">
                  <c:v>Begin a Bachelor’s degree</c:v>
                </c:pt>
                <c:pt idx="1">
                  <c:v>Begin a training program for a trade job</c:v>
                </c:pt>
                <c:pt idx="2">
                  <c:v>Begin an Associate degree</c:v>
                </c:pt>
                <c:pt idx="3">
                  <c:v>Enter the workforce</c:v>
                </c:pt>
                <c:pt idx="4">
                  <c:v>Something else</c:v>
                </c:pt>
                <c:pt idx="5">
                  <c:v>Don't Know / Refused</c:v>
                </c:pt>
              </c:strCache>
            </c:strRef>
          </c:cat>
          <c:val>
            <c:numRef>
              <c:f>Plans!$C$4:$C$9</c:f>
              <c:numCache>
                <c:formatCode>###0%</c:formatCode>
                <c:ptCount val="6"/>
                <c:pt idx="0">
                  <c:v>0.56876191637971796</c:v>
                </c:pt>
                <c:pt idx="1">
                  <c:v>0.19780720577809968</c:v>
                </c:pt>
                <c:pt idx="2">
                  <c:v>0.12801117170268092</c:v>
                </c:pt>
                <c:pt idx="3">
                  <c:v>9.0766602621622838E-2</c:v>
                </c:pt>
                <c:pt idx="4">
                  <c:v>6.2243432674775029E-2</c:v>
                </c:pt>
                <c:pt idx="5">
                  <c:v>9.8773825556153994E-2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6-47B7-B8A9-93C517A26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44295072"/>
        <c:axId val="1044299648"/>
      </c:barChart>
      <c:catAx>
        <c:axId val="104429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44299648"/>
        <c:crosses val="autoZero"/>
        <c:auto val="1"/>
        <c:lblAlgn val="ctr"/>
        <c:lblOffset val="100"/>
        <c:noMultiLvlLbl val="0"/>
      </c:catAx>
      <c:valAx>
        <c:axId val="1044299648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4429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03009343483986"/>
          <c:y val="2.4641324965983681E-2"/>
          <c:w val="0.59649005928820942"/>
          <c:h val="0.95071735006803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Survey.XLSX]Sheet2'!$C$15:$C$33</c:f>
              <c:strCache>
                <c:ptCount val="19"/>
                <c:pt idx="0">
                  <c:v>White</c:v>
                </c:pt>
                <c:pt idx="1">
                  <c:v>Black</c:v>
                </c:pt>
                <c:pt idx="2">
                  <c:v>Latino</c:v>
                </c:pt>
                <c:pt idx="3">
                  <c:v>Asian</c:v>
                </c:pt>
                <c:pt idx="5">
                  <c:v>Men</c:v>
                </c:pt>
                <c:pt idx="6">
                  <c:v>Women</c:v>
                </c:pt>
                <c:pt idx="8">
                  <c:v>High school or less</c:v>
                </c:pt>
                <c:pt idx="9">
                  <c:v>Some college</c:v>
                </c:pt>
                <c:pt idx="10">
                  <c:v>College degree</c:v>
                </c:pt>
                <c:pt idx="11">
                  <c:v>Adv. degree</c:v>
                </c:pt>
                <c:pt idx="13">
                  <c:v>&lt;$50K</c:v>
                </c:pt>
                <c:pt idx="14">
                  <c:v>$50-74K</c:v>
                </c:pt>
                <c:pt idx="15">
                  <c:v>$75-99K</c:v>
                </c:pt>
                <c:pt idx="16">
                  <c:v>$100K+</c:v>
                </c:pt>
                <c:pt idx="18">
                  <c:v>Overall</c:v>
                </c:pt>
              </c:strCache>
            </c:strRef>
          </c:cat>
          <c:val>
            <c:numRef>
              <c:f>'[Charts 2023 10 Ed Trust Grade 6-12 Survey.XLSX]Sheet2'!$D$15:$D$33</c:f>
              <c:numCache>
                <c:formatCode>###0%</c:formatCode>
                <c:ptCount val="19"/>
                <c:pt idx="0">
                  <c:v>0.59012782295306965</c:v>
                </c:pt>
                <c:pt idx="1">
                  <c:v>0.52976754271631465</c:v>
                </c:pt>
                <c:pt idx="2">
                  <c:v>0.37081098557439895</c:v>
                </c:pt>
                <c:pt idx="3">
                  <c:v>0.71188930537147455</c:v>
                </c:pt>
                <c:pt idx="5">
                  <c:v>0.65381156831703668</c:v>
                </c:pt>
                <c:pt idx="6">
                  <c:v>0.50130509496492093</c:v>
                </c:pt>
                <c:pt idx="8">
                  <c:v>0.28970644785218824</c:v>
                </c:pt>
                <c:pt idx="9">
                  <c:v>0.41744430511685865</c:v>
                </c:pt>
                <c:pt idx="10">
                  <c:v>0.70327104141712771</c:v>
                </c:pt>
                <c:pt idx="11">
                  <c:v>0.88722398513214973</c:v>
                </c:pt>
                <c:pt idx="13">
                  <c:v>0.26458053222682409</c:v>
                </c:pt>
                <c:pt idx="14">
                  <c:v>0.4154884182391107</c:v>
                </c:pt>
                <c:pt idx="15">
                  <c:v>0.48558346845156364</c:v>
                </c:pt>
                <c:pt idx="16">
                  <c:v>0.77076053349832174</c:v>
                </c:pt>
                <c:pt idx="18">
                  <c:v>0.56876191637971796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3-454E-9C09-5F24F59D1D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669203968"/>
        <c:axId val="1669203488"/>
      </c:barChart>
      <c:catAx>
        <c:axId val="166920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69203488"/>
        <c:crosses val="autoZero"/>
        <c:auto val="1"/>
        <c:lblAlgn val="ctr"/>
        <c:lblOffset val="100"/>
        <c:noMultiLvlLbl val="0"/>
      </c:catAx>
      <c:valAx>
        <c:axId val="1669203488"/>
        <c:scaling>
          <c:orientation val="minMax"/>
        </c:scaling>
        <c:delete val="1"/>
        <c:axPos val="b"/>
        <c:numFmt formatCode="###0%" sourceLinked="1"/>
        <c:majorTickMark val="none"/>
        <c:minorTickMark val="none"/>
        <c:tickLblPos val="nextTo"/>
        <c:crossAx val="166920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08E-2"/>
          <c:y val="2.8047658935419398E-2"/>
          <c:w val="0.96604938271604934"/>
          <c:h val="0.77545241950871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A great deal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Sheet2!$C$2:$O$2</c:f>
              <c:strCache>
                <c:ptCount val="13"/>
                <c:pt idx="0">
                  <c:v>Overall</c:v>
                </c:pt>
                <c:pt idx="1">
                  <c:v>HS or less</c:v>
                </c:pt>
                <c:pt idx="2">
                  <c:v>Some coll</c:v>
                </c:pt>
                <c:pt idx="3">
                  <c:v>Coll degree</c:v>
                </c:pt>
                <c:pt idx="4">
                  <c:v>Adv. degree</c:v>
                </c:pt>
                <c:pt idx="5">
                  <c:v>&lt;$50K</c:v>
                </c:pt>
                <c:pt idx="6">
                  <c:v>$50-74K</c:v>
                </c:pt>
                <c:pt idx="7">
                  <c:v>$75-99K</c:v>
                </c:pt>
                <c:pt idx="8">
                  <c:v>$100K+</c:v>
                </c:pt>
                <c:pt idx="9">
                  <c:v>White</c:v>
                </c:pt>
                <c:pt idx="10">
                  <c:v>Black</c:v>
                </c:pt>
                <c:pt idx="11">
                  <c:v>Latino</c:v>
                </c:pt>
                <c:pt idx="12">
                  <c:v>Asian</c:v>
                </c:pt>
              </c:strCache>
            </c:strRef>
          </c:cat>
          <c:val>
            <c:numRef>
              <c:f>Sheet2!$C$3:$O$3</c:f>
              <c:numCache>
                <c:formatCode>###0%</c:formatCode>
                <c:ptCount val="13"/>
                <c:pt idx="0">
                  <c:v>0.26242912764765419</c:v>
                </c:pt>
                <c:pt idx="1">
                  <c:v>0.14442815305587886</c:v>
                </c:pt>
                <c:pt idx="2">
                  <c:v>8.9563414496446378E-2</c:v>
                </c:pt>
                <c:pt idx="3">
                  <c:v>0.28535394551351945</c:v>
                </c:pt>
                <c:pt idx="4">
                  <c:v>0.47313361430395923</c:v>
                </c:pt>
                <c:pt idx="5">
                  <c:v>0.14583561832612113</c:v>
                </c:pt>
                <c:pt idx="6">
                  <c:v>0.13059416170186899</c:v>
                </c:pt>
                <c:pt idx="7">
                  <c:v>0.22160547834027144</c:v>
                </c:pt>
                <c:pt idx="8">
                  <c:v>0.34306323821767537</c:v>
                </c:pt>
                <c:pt idx="9">
                  <c:v>0.27445778915333352</c:v>
                </c:pt>
                <c:pt idx="10">
                  <c:v>0.30031790616374593</c:v>
                </c:pt>
                <c:pt idx="11">
                  <c:v>0.17634359383032738</c:v>
                </c:pt>
                <c:pt idx="12">
                  <c:v>0.28546353626840676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9-4FE8-A915-F848A3E019BD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A fair amount</c:v>
                </c:pt>
              </c:strCache>
            </c:strRef>
          </c:tx>
          <c:spPr>
            <a:solidFill>
              <a:srgbClr val="E6B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Sheet2!$C$2:$O$2</c:f>
              <c:strCache>
                <c:ptCount val="13"/>
                <c:pt idx="0">
                  <c:v>Overall</c:v>
                </c:pt>
                <c:pt idx="1">
                  <c:v>HS or less</c:v>
                </c:pt>
                <c:pt idx="2">
                  <c:v>Some coll</c:v>
                </c:pt>
                <c:pt idx="3">
                  <c:v>Coll degree</c:v>
                </c:pt>
                <c:pt idx="4">
                  <c:v>Adv. degree</c:v>
                </c:pt>
                <c:pt idx="5">
                  <c:v>&lt;$50K</c:v>
                </c:pt>
                <c:pt idx="6">
                  <c:v>$50-74K</c:v>
                </c:pt>
                <c:pt idx="7">
                  <c:v>$75-99K</c:v>
                </c:pt>
                <c:pt idx="8">
                  <c:v>$100K+</c:v>
                </c:pt>
                <c:pt idx="9">
                  <c:v>White</c:v>
                </c:pt>
                <c:pt idx="10">
                  <c:v>Black</c:v>
                </c:pt>
                <c:pt idx="11">
                  <c:v>Latino</c:v>
                </c:pt>
                <c:pt idx="12">
                  <c:v>Asian</c:v>
                </c:pt>
              </c:strCache>
            </c:strRef>
          </c:cat>
          <c:val>
            <c:numRef>
              <c:f>Sheet2!$C$4:$O$4</c:f>
              <c:numCache>
                <c:formatCode>###0%</c:formatCode>
                <c:ptCount val="13"/>
                <c:pt idx="0">
                  <c:v>0.38822252656320599</c:v>
                </c:pt>
                <c:pt idx="1">
                  <c:v>0.2490476026440181</c:v>
                </c:pt>
                <c:pt idx="2">
                  <c:v>0.44693401787660297</c:v>
                </c:pt>
                <c:pt idx="3">
                  <c:v>0.42297849678741367</c:v>
                </c:pt>
                <c:pt idx="4">
                  <c:v>0.4270524323461804</c:v>
                </c:pt>
                <c:pt idx="5">
                  <c:v>0.2703235822691159</c:v>
                </c:pt>
                <c:pt idx="6">
                  <c:v>0.27559819453847206</c:v>
                </c:pt>
                <c:pt idx="7">
                  <c:v>0.52593353540558174</c:v>
                </c:pt>
                <c:pt idx="8">
                  <c:v>0.40025259041555222</c:v>
                </c:pt>
                <c:pt idx="9">
                  <c:v>0.38233238173608236</c:v>
                </c:pt>
                <c:pt idx="10">
                  <c:v>0.47084568281547512</c:v>
                </c:pt>
                <c:pt idx="11">
                  <c:v>0.21007199909661461</c:v>
                </c:pt>
                <c:pt idx="12">
                  <c:v>0.47731735396885883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9-4FE8-A915-F848A3E019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36580415"/>
        <c:axId val="1543340175"/>
      </c:barChart>
      <c:catAx>
        <c:axId val="103658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543340175"/>
        <c:crosses val="autoZero"/>
        <c:auto val="1"/>
        <c:lblAlgn val="ctr"/>
        <c:lblOffset val="100"/>
        <c:noMultiLvlLbl val="0"/>
      </c:catAx>
      <c:valAx>
        <c:axId val="1543340175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03658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259599494507626"/>
          <c:y val="7.0084758195421828E-2"/>
          <c:w val="0.35946498007193545"/>
          <c:h val="6.915413847413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48859933083806E-2"/>
          <c:y val="0"/>
          <c:w val="0.96550228013383244"/>
          <c:h val="0.77559192282383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Sheet2!$B$9</c:f>
              <c:strCache>
                <c:ptCount val="1"/>
                <c:pt idx="0">
                  <c:v>A great deal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Sheet2!$C$8:$O$8</c:f>
              <c:strCache>
                <c:ptCount val="13"/>
                <c:pt idx="0">
                  <c:v>Overall</c:v>
                </c:pt>
                <c:pt idx="1">
                  <c:v>HS or less</c:v>
                </c:pt>
                <c:pt idx="2">
                  <c:v>Some coll</c:v>
                </c:pt>
                <c:pt idx="3">
                  <c:v>Coll degree</c:v>
                </c:pt>
                <c:pt idx="4">
                  <c:v>Adv. degree</c:v>
                </c:pt>
                <c:pt idx="5">
                  <c:v>&lt;$50K</c:v>
                </c:pt>
                <c:pt idx="6">
                  <c:v>$50-74K</c:v>
                </c:pt>
                <c:pt idx="7">
                  <c:v>$75-99K</c:v>
                </c:pt>
                <c:pt idx="8">
                  <c:v>$100K+</c:v>
                </c:pt>
                <c:pt idx="9">
                  <c:v>White</c:v>
                </c:pt>
                <c:pt idx="10">
                  <c:v>Black</c:v>
                </c:pt>
                <c:pt idx="11">
                  <c:v>Latino</c:v>
                </c:pt>
                <c:pt idx="12">
                  <c:v>Asian</c:v>
                </c:pt>
              </c:strCache>
            </c:strRef>
          </c:cat>
          <c:val>
            <c:numRef>
              <c:f>Sheet2!$C$9:$O$9</c:f>
              <c:numCache>
                <c:formatCode>###0%</c:formatCode>
                <c:ptCount val="13"/>
                <c:pt idx="0">
                  <c:v>0.24960890461963112</c:v>
                </c:pt>
                <c:pt idx="1">
                  <c:v>0.11925072117293059</c:v>
                </c:pt>
                <c:pt idx="2">
                  <c:v>0.17233237618224728</c:v>
                </c:pt>
                <c:pt idx="3">
                  <c:v>0.30380165276102544</c:v>
                </c:pt>
                <c:pt idx="4">
                  <c:v>0.35572909655284618</c:v>
                </c:pt>
                <c:pt idx="5">
                  <c:v>0.20129483210094232</c:v>
                </c:pt>
                <c:pt idx="6">
                  <c:v>0.19584368487934817</c:v>
                </c:pt>
                <c:pt idx="7">
                  <c:v>0.17849567189960155</c:v>
                </c:pt>
                <c:pt idx="8">
                  <c:v>0.29294729589314827</c:v>
                </c:pt>
                <c:pt idx="9">
                  <c:v>0.26148137134854754</c:v>
                </c:pt>
                <c:pt idx="10">
                  <c:v>0.26092928128446707</c:v>
                </c:pt>
                <c:pt idx="11">
                  <c:v>0.20084321361918506</c:v>
                </c:pt>
                <c:pt idx="12">
                  <c:v>0.26104376135355284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7E-4213-ADFC-3C6106152334}"/>
            </c:ext>
          </c:extLst>
        </c:ser>
        <c:ser>
          <c:idx val="1"/>
          <c:order val="1"/>
          <c:tx>
            <c:strRef>
              <c:f>Sheet2!$B$10</c:f>
              <c:strCache>
                <c:ptCount val="1"/>
                <c:pt idx="0">
                  <c:v>A fair amount</c:v>
                </c:pt>
              </c:strCache>
            </c:strRef>
          </c:tx>
          <c:spPr>
            <a:solidFill>
              <a:srgbClr val="E6B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Sheet2!$C$8:$O$8</c:f>
              <c:strCache>
                <c:ptCount val="13"/>
                <c:pt idx="0">
                  <c:v>Overall</c:v>
                </c:pt>
                <c:pt idx="1">
                  <c:v>HS or less</c:v>
                </c:pt>
                <c:pt idx="2">
                  <c:v>Some coll</c:v>
                </c:pt>
                <c:pt idx="3">
                  <c:v>Coll degree</c:v>
                </c:pt>
                <c:pt idx="4">
                  <c:v>Adv. degree</c:v>
                </c:pt>
                <c:pt idx="5">
                  <c:v>&lt;$50K</c:v>
                </c:pt>
                <c:pt idx="6">
                  <c:v>$50-74K</c:v>
                </c:pt>
                <c:pt idx="7">
                  <c:v>$75-99K</c:v>
                </c:pt>
                <c:pt idx="8">
                  <c:v>$100K+</c:v>
                </c:pt>
                <c:pt idx="9">
                  <c:v>White</c:v>
                </c:pt>
                <c:pt idx="10">
                  <c:v>Black</c:v>
                </c:pt>
                <c:pt idx="11">
                  <c:v>Latino</c:v>
                </c:pt>
                <c:pt idx="12">
                  <c:v>Asian</c:v>
                </c:pt>
              </c:strCache>
            </c:strRef>
          </c:cat>
          <c:val>
            <c:numRef>
              <c:f>Sheet2!$C$10:$O$10</c:f>
              <c:numCache>
                <c:formatCode>###0%</c:formatCode>
                <c:ptCount val="13"/>
                <c:pt idx="0">
                  <c:v>0.31217689063588572</c:v>
                </c:pt>
                <c:pt idx="1">
                  <c:v>0.30183693520444199</c:v>
                </c:pt>
                <c:pt idx="2">
                  <c:v>0.34427869727824406</c:v>
                </c:pt>
                <c:pt idx="3">
                  <c:v>0.31908540086208864</c:v>
                </c:pt>
                <c:pt idx="4">
                  <c:v>0.29153984343921963</c:v>
                </c:pt>
                <c:pt idx="5">
                  <c:v>0.15751478326936083</c:v>
                </c:pt>
                <c:pt idx="6">
                  <c:v>0.21034867136099294</c:v>
                </c:pt>
                <c:pt idx="7">
                  <c:v>0.65403405035643236</c:v>
                </c:pt>
                <c:pt idx="8">
                  <c:v>0.31775210665196957</c:v>
                </c:pt>
                <c:pt idx="9">
                  <c:v>0.29857585797715069</c:v>
                </c:pt>
                <c:pt idx="10">
                  <c:v>0.50546512929324006</c:v>
                </c:pt>
                <c:pt idx="11">
                  <c:v>0.28486327280746515</c:v>
                </c:pt>
                <c:pt idx="12">
                  <c:v>0.28675009819663333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7E-4213-ADFC-3C61061523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73359951"/>
        <c:axId val="1030078607"/>
      </c:barChart>
      <c:catAx>
        <c:axId val="97335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030078607"/>
        <c:crosses val="autoZero"/>
        <c:auto val="1"/>
        <c:lblAlgn val="ctr"/>
        <c:lblOffset val="100"/>
        <c:noMultiLvlLbl val="0"/>
      </c:catAx>
      <c:valAx>
        <c:axId val="1030078607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97335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672618120118735E-2"/>
          <c:y val="5.8121090087459075E-2"/>
          <c:w val="0.34364890062903392"/>
          <c:h val="8.6870379194269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57604850293893E-2"/>
          <c:y val="0.20486475648877223"/>
          <c:w val="0.96308479029941219"/>
          <c:h val="0.67113079615048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'[Charts 2023 10 Ed Trust Grade 6-12 Survey.XLSX]College prep courses'!$M$7</c:f>
              <c:strCache>
                <c:ptCount val="1"/>
                <c:pt idx="0">
                  <c:v>Participated in college preparation programs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Survey.XLSX]College prep courses'!$N$6:$R$6</c:f>
              <c:strCache>
                <c:ptCount val="5"/>
                <c:pt idx="0">
                  <c:v>Overall</c:v>
                </c:pt>
                <c:pt idx="1">
                  <c:v>Black</c:v>
                </c:pt>
                <c:pt idx="2">
                  <c:v>White</c:v>
                </c:pt>
                <c:pt idx="3">
                  <c:v>Asian</c:v>
                </c:pt>
                <c:pt idx="4">
                  <c:v>Latino</c:v>
                </c:pt>
              </c:strCache>
            </c:strRef>
          </c:cat>
          <c:val>
            <c:numRef>
              <c:f>'[Charts 2023 10 Ed Trust Grade 6-12 Survey.XLSX]College prep courses'!$N$7:$R$7</c:f>
              <c:numCache>
                <c:formatCode>###0%</c:formatCode>
                <c:ptCount val="5"/>
                <c:pt idx="0">
                  <c:v>0.3787198053746435</c:v>
                </c:pt>
                <c:pt idx="1">
                  <c:v>0.43141960462440193</c:v>
                </c:pt>
                <c:pt idx="2">
                  <c:v>0.38356519169979786</c:v>
                </c:pt>
                <c:pt idx="3">
                  <c:v>0.36226534904240409</c:v>
                </c:pt>
                <c:pt idx="4">
                  <c:v>0.27809163445608159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9-4D74-8ACE-F9472365254D}"/>
            </c:ext>
          </c:extLst>
        </c:ser>
        <c:ser>
          <c:idx val="1"/>
          <c:order val="1"/>
          <c:tx>
            <c:strRef>
              <c:f>'[Charts 2023 10 Ed Trust Grade 6-12 Survey.XLSX]College prep courses'!$M$8</c:f>
              <c:strCache>
                <c:ptCount val="1"/>
                <c:pt idx="0">
                  <c:v>Taken courses offering college credit</c:v>
                </c:pt>
              </c:strCache>
            </c:strRef>
          </c:tx>
          <c:spPr>
            <a:solidFill>
              <a:srgbClr val="E6B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Survey.XLSX]College prep courses'!$N$6:$R$6</c:f>
              <c:strCache>
                <c:ptCount val="5"/>
                <c:pt idx="0">
                  <c:v>Overall</c:v>
                </c:pt>
                <c:pt idx="1">
                  <c:v>Black</c:v>
                </c:pt>
                <c:pt idx="2">
                  <c:v>White</c:v>
                </c:pt>
                <c:pt idx="3">
                  <c:v>Asian</c:v>
                </c:pt>
                <c:pt idx="4">
                  <c:v>Latino</c:v>
                </c:pt>
              </c:strCache>
            </c:strRef>
          </c:cat>
          <c:val>
            <c:numRef>
              <c:f>'[Charts 2023 10 Ed Trust Grade 6-12 Survey.XLSX]College prep courses'!$N$8:$R$8</c:f>
              <c:numCache>
                <c:formatCode>###0%</c:formatCode>
                <c:ptCount val="5"/>
                <c:pt idx="0">
                  <c:v>0.31128201502971131</c:v>
                </c:pt>
                <c:pt idx="1">
                  <c:v>0.32860780508922471</c:v>
                </c:pt>
                <c:pt idx="2">
                  <c:v>0.31273383516703057</c:v>
                </c:pt>
                <c:pt idx="3">
                  <c:v>0.38490765332128907</c:v>
                </c:pt>
                <c:pt idx="4">
                  <c:v>0.18534730697633253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9-4D74-8ACE-F947236525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9166592"/>
        <c:axId val="1429365984"/>
      </c:barChart>
      <c:catAx>
        <c:axId val="11291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429365984"/>
        <c:crosses val="autoZero"/>
        <c:auto val="1"/>
        <c:lblAlgn val="ctr"/>
        <c:lblOffset val="100"/>
        <c:noMultiLvlLbl val="0"/>
      </c:catAx>
      <c:valAx>
        <c:axId val="1429365984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12916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611079704295915E-3"/>
          <c:y val="3.9030290017227583E-2"/>
          <c:w val="0.99153889202957035"/>
          <c:h val="0.10301290463692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'[Charts 2023 10 Ed Trust Grade 6-12 Survey.XLSX]Voc tech'!$C$29</c:f>
              <c:strCache>
                <c:ptCount val="1"/>
                <c:pt idx="0">
                  <c:v>Offers </c:v>
                </c:pt>
              </c:strCache>
            </c:strRef>
          </c:tx>
          <c:spPr>
            <a:solidFill>
              <a:srgbClr val="9900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Survey.XLSX]Voc tech'!$D$28:$H$28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'[Charts 2023 10 Ed Trust Grade 6-12 Survey.XLSX]Voc tech'!$D$29:$H$29</c:f>
              <c:numCache>
                <c:formatCode>###0%</c:formatCode>
                <c:ptCount val="5"/>
                <c:pt idx="0">
                  <c:v>0.29476278286996022</c:v>
                </c:pt>
                <c:pt idx="1">
                  <c:v>0.32244110099069162</c:v>
                </c:pt>
                <c:pt idx="2">
                  <c:v>0.27499857500676472</c:v>
                </c:pt>
                <c:pt idx="3">
                  <c:v>0.23707509343359259</c:v>
                </c:pt>
                <c:pt idx="4">
                  <c:v>0.25896439880346922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D-4287-8385-304C2BF3CE4B}"/>
            </c:ext>
          </c:extLst>
        </c:ser>
        <c:ser>
          <c:idx val="1"/>
          <c:order val="1"/>
          <c:tx>
            <c:strRef>
              <c:f>'[Charts 2023 10 Ed Trust Grade 6-12 Survey.XLSX]Voc tech'!$C$30</c:f>
              <c:strCache>
                <c:ptCount val="1"/>
                <c:pt idx="0">
                  <c:v>Does not offer </c:v>
                </c:pt>
              </c:strCache>
            </c:strRef>
          </c:tx>
          <c:spPr>
            <a:solidFill>
              <a:srgbClr val="E6B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Survey.XLSX]Voc tech'!$D$28:$H$28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'[Charts 2023 10 Ed Trust Grade 6-12 Survey.XLSX]Voc tech'!$D$30:$H$30</c:f>
              <c:numCache>
                <c:formatCode>###0%</c:formatCode>
                <c:ptCount val="5"/>
                <c:pt idx="0">
                  <c:v>0.57183163183356167</c:v>
                </c:pt>
                <c:pt idx="1">
                  <c:v>0.58440632626401467</c:v>
                </c:pt>
                <c:pt idx="2">
                  <c:v>0.61857647667833138</c:v>
                </c:pt>
                <c:pt idx="3">
                  <c:v>0.56276247135448632</c:v>
                </c:pt>
                <c:pt idx="4">
                  <c:v>0.51391312043203075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D-4287-8385-304C2BF3CE4B}"/>
            </c:ext>
          </c:extLst>
        </c:ser>
        <c:ser>
          <c:idx val="2"/>
          <c:order val="2"/>
          <c:tx>
            <c:strRef>
              <c:f>'[Charts 2023 10 Ed Trust Grade 6-12 Survey.XLSX]Voc tech'!$C$31</c:f>
              <c:strCache>
                <c:ptCount val="1"/>
                <c:pt idx="0">
                  <c:v>Don't Know / Refused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2023 10 Ed Trust Grade 6-12 Survey.XLSX]Voc tech'!$D$28:$H$28</c:f>
              <c:strCache>
                <c:ptCount val="5"/>
                <c:pt idx="0">
                  <c:v>Overall</c:v>
                </c:pt>
                <c:pt idx="1">
                  <c:v>White</c:v>
                </c:pt>
                <c:pt idx="2">
                  <c:v>Black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'[Charts 2023 10 Ed Trust Grade 6-12 Survey.XLSX]Voc tech'!$D$31:$H$31</c:f>
              <c:numCache>
                <c:formatCode>###0%</c:formatCode>
                <c:ptCount val="5"/>
                <c:pt idx="0">
                  <c:v>0.13340558529647759</c:v>
                </c:pt>
                <c:pt idx="1">
                  <c:v>9.3152572745293705E-2</c:v>
                </c:pt>
                <c:pt idx="2">
                  <c:v>0.10642494831490523</c:v>
                </c:pt>
                <c:pt idx="3">
                  <c:v>0.20016243521192043</c:v>
                </c:pt>
                <c:pt idx="4">
                  <c:v>0.22712248076449928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D-4287-8385-304C2BF3C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535610303"/>
        <c:axId val="1992093455"/>
      </c:barChart>
      <c:catAx>
        <c:axId val="153561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992093455"/>
        <c:crosses val="autoZero"/>
        <c:auto val="1"/>
        <c:lblAlgn val="ctr"/>
        <c:lblOffset val="100"/>
        <c:noMultiLvlLbl val="0"/>
      </c:catAx>
      <c:valAx>
        <c:axId val="1992093455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153561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0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7310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CFE1BF68-FF13-413B-961F-D89433611FC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8" tIns="46200" rIns="92398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398" tIns="46200" rIns="92398" bIns="462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76A4CC40-13D1-4234-9711-5A531E62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3500" y="1163638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3984" fontAlgn="base">
              <a:spcBef>
                <a:spcPct val="0"/>
              </a:spcBef>
              <a:spcAft>
                <a:spcPct val="0"/>
              </a:spcAft>
              <a:defRPr/>
            </a:pPr>
            <a:fld id="{99A64B90-5304-4152-9AA8-80370F3DA4A4}" type="slidenum">
              <a:rPr lang="en-US">
                <a:solidFill>
                  <a:prstClr val="black"/>
                </a:solidFill>
                <a:latin typeface="Calibri"/>
              </a:rPr>
              <a:pPr defTabSz="92398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43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4CC40-13D1-4234-9711-5A531E620F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4CC40-13D1-4234-9711-5A531E620F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4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3500" y="1163638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F7A0F-7628-4742-A31C-A48CBE4A13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90" y="5791202"/>
            <a:ext cx="2497173" cy="71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92475"/>
            <a:ext cx="64008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AAEA698B-959C-4FD0-B381-8BB3D74AFB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pPr>
              <a:defRPr/>
            </a:pPr>
            <a:fld id="{76F3F927-277E-4856-91E5-103C6EFD19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9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1245-E98D-4DB1-ACB5-3138C7C486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C52D-31C9-4DA8-9A8E-CB57D15090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6038-90F6-4909-905A-49579F00B2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4F70-E796-441A-9249-69C9A24B59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53006"/>
            <a:ext cx="1589806" cy="4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228600" y="779465"/>
            <a:ext cx="4648200" cy="46037"/>
          </a:xfrm>
          <a:prstGeom prst="rect">
            <a:avLst/>
          </a:prstGeom>
          <a:solidFill>
            <a:srgbClr val="99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9" y="0"/>
            <a:ext cx="8229600" cy="88480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4808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193D-AE68-487B-BB48-DE8FF98092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d Trust in MA (@EdTrustMA) / Twitter">
            <a:extLst>
              <a:ext uri="{FF2B5EF4-FFF2-40B4-BE49-F238E27FC236}">
                <a16:creationId xmlns:a16="http://schemas.microsoft.com/office/drawing/2014/main" id="{76DAD1BC-0A34-2482-F22A-0C847CE176C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7" b="32334"/>
          <a:stretch/>
        </p:blipFill>
        <p:spPr bwMode="auto">
          <a:xfrm>
            <a:off x="1898503" y="6192537"/>
            <a:ext cx="1069401" cy="5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7858DC-2328-705A-109C-DB9FD01EACFA}"/>
              </a:ext>
            </a:extLst>
          </p:cNvPr>
          <p:cNvSpPr txBox="1"/>
          <p:nvPr userDrawn="1"/>
        </p:nvSpPr>
        <p:spPr>
          <a:xfrm>
            <a:off x="82296" y="594360"/>
            <a:ext cx="887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5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4160-2E2B-4473-B30C-C7773C6C96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227A-4221-4F9F-A51E-151C72DECA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1774-07CA-47BC-8A1E-1B2A99B3BB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171A-8D7A-43DB-89C5-B3AE3D30E0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7404-8923-4FA0-B814-683D732682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7FCE-420D-4909-B4AB-D7A7CAAFCB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7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C378-7636-411F-8A1A-F5D6F77770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372B-ACDC-493B-89E5-3CEF24368A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AF9A-E737-4535-9FE8-EAC7F63436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A446-11E4-43DB-AD32-98D5AD29D6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1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B3FF-27A5-4339-A694-217AF75890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EFBA-7251-4D7B-AE16-CA79F9A216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DEA9-1CDD-46C9-829D-CEAB0ED2C5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14EC-CA5B-4D6B-889F-CF08542A4C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01FB4ADB-0CF3-4BFC-B0D6-6B5A43C48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02BDAD8A-7921-4A24-BECE-DC2E5BDF3B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1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5FB305-7CC5-8794-86D4-2A438C747E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908" t="31479" r="13204" b="24672"/>
          <a:stretch/>
        </p:blipFill>
        <p:spPr bwMode="auto">
          <a:xfrm>
            <a:off x="3822" y="-14974"/>
            <a:ext cx="9140177" cy="5667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3822" y="-20661"/>
            <a:ext cx="9144000" cy="566794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099" y="2822883"/>
            <a:ext cx="4648200" cy="46038"/>
          </a:xfrm>
          <a:prstGeom prst="rect">
            <a:avLst/>
          </a:prstGeom>
          <a:solidFill>
            <a:srgbClr val="990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 descr="Ed Trust in MA (@EdTrustMA) / Twitter">
            <a:extLst>
              <a:ext uri="{FF2B5EF4-FFF2-40B4-BE49-F238E27FC236}">
                <a16:creationId xmlns:a16="http://schemas.microsoft.com/office/drawing/2014/main" id="{89C28323-861E-677F-B39B-830C61FBA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7" b="32334"/>
          <a:stretch/>
        </p:blipFill>
        <p:spPr bwMode="auto">
          <a:xfrm>
            <a:off x="537435" y="5721703"/>
            <a:ext cx="1767761" cy="8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753EF-F602-3B6D-60CA-5E35054AD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203" y="5744723"/>
            <a:ext cx="2581835" cy="8743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419099" y="1472015"/>
            <a:ext cx="8637348" cy="1566576"/>
          </a:xfrm>
        </p:spPr>
        <p:txBody>
          <a:bodyPr/>
          <a:lstStyle/>
          <a:p>
            <a:pPr algn="l" eaLnBrk="1" hangingPunct="1"/>
            <a:r>
              <a:rPr lang="en-US" sz="2600" b="1">
                <a:latin typeface="Cambria"/>
                <a:ea typeface="Cambria"/>
              </a:rPr>
              <a:t>Mass. parental insights on college &amp; career readiness</a:t>
            </a:r>
            <a:br>
              <a:rPr lang="en-US" sz="2400" b="1">
                <a:latin typeface="Cambria"/>
                <a:ea typeface="Cambria"/>
              </a:rPr>
            </a:br>
            <a:br>
              <a:rPr lang="en-US" sz="1050" b="1"/>
            </a:br>
            <a:r>
              <a:rPr lang="en-US" sz="1800" b="1">
                <a:latin typeface="Cambria"/>
                <a:ea typeface="Cambria"/>
              </a:rPr>
              <a:t>Findings from a survey of Grade 6-12 parents in Massachusetts</a:t>
            </a:r>
            <a:endParaRPr lang="en-US" sz="2400" b="1">
              <a:latin typeface="Cambria"/>
              <a:ea typeface="Cambria"/>
            </a:endParaRPr>
          </a:p>
        </p:txBody>
      </p:sp>
      <p:sp>
        <p:nvSpPr>
          <p:cNvPr id="4101" name="Subtitle 2"/>
          <p:cNvSpPr>
            <a:spLocks noGrp="1"/>
          </p:cNvSpPr>
          <p:nvPr>
            <p:ph type="subTitle" idx="1"/>
          </p:nvPr>
        </p:nvSpPr>
        <p:spPr>
          <a:xfrm>
            <a:off x="419099" y="3084466"/>
            <a:ext cx="7757338" cy="2111339"/>
          </a:xfrm>
        </p:spPr>
        <p:txBody>
          <a:bodyPr/>
          <a:lstStyle/>
          <a:p>
            <a:pPr eaLnBrk="1" hangingPunct="1"/>
            <a:r>
              <a:rPr lang="en-US" sz="1800" b="1"/>
              <a:t>Fall 2023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800" b="1"/>
              <a:t>Steve Koczela</a:t>
            </a:r>
          </a:p>
          <a:p>
            <a:pPr eaLnBrk="1" hangingPunct="1"/>
            <a:r>
              <a:rPr lang="en-US" sz="1800" b="1"/>
              <a:t>President, The MassINC Polling Group</a:t>
            </a:r>
          </a:p>
          <a:p>
            <a:pPr eaLnBrk="1" hangingPunct="1"/>
            <a:endParaRPr lang="en-US" sz="1800" b="1"/>
          </a:p>
          <a:p>
            <a:pPr eaLnBrk="1" hangingPunct="1"/>
            <a:r>
              <a:rPr lang="en-US" sz="1400" b="1"/>
              <a:t>This project was sponsored by The Education Trust in Massachusetts </a:t>
            </a:r>
          </a:p>
          <a:p>
            <a:pPr eaLnBrk="1" hangingPunct="1"/>
            <a:r>
              <a:rPr lang="en-US" sz="1400" b="1"/>
              <a:t>with support from The Barr Foundation </a:t>
            </a:r>
          </a:p>
        </p:txBody>
      </p:sp>
    </p:spTree>
    <p:extLst>
      <p:ext uri="{BB962C8B-B14F-4D97-AF65-F5344CB8AC3E}">
        <p14:creationId xmlns:p14="http://schemas.microsoft.com/office/powerpoint/2010/main" val="111325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D693-FBEF-63CB-AD27-30D517BB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0"/>
            <a:ext cx="8750825" cy="884808"/>
          </a:xfrm>
        </p:spPr>
        <p:txBody>
          <a:bodyPr/>
          <a:lstStyle/>
          <a:p>
            <a:r>
              <a:rPr lang="en-US" sz="4000">
                <a:ea typeface="Cambria"/>
              </a:rPr>
              <a:t>Who is planning for a Bach. Degree?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87FF1-8F4A-4012-927E-5CB498B6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76" y="884808"/>
            <a:ext cx="3739403" cy="4960856"/>
          </a:xfrm>
        </p:spPr>
        <p:txBody>
          <a:bodyPr/>
          <a:lstStyle/>
          <a:p>
            <a:r>
              <a:rPr lang="en-US" sz="2200">
                <a:latin typeface="Cambria"/>
                <a:ea typeface="Cambria"/>
              </a:rPr>
              <a:t>Parents who went to college themselves are far more likely to anticipate their own child will also interested in attending.</a:t>
            </a:r>
          </a:p>
          <a:p>
            <a:pPr lvl="3"/>
            <a:endParaRPr lang="en-US" sz="2200">
              <a:latin typeface="Cambria"/>
              <a:ea typeface="Cambria"/>
            </a:endParaRPr>
          </a:p>
          <a:p>
            <a:r>
              <a:rPr lang="en-US" sz="2200">
                <a:latin typeface="Cambria"/>
                <a:ea typeface="Cambria"/>
              </a:rPr>
              <a:t>Latino parents, and low-income parents are least likely to say their child wants to go to college. </a:t>
            </a:r>
          </a:p>
          <a:p>
            <a:pPr lvl="4"/>
            <a:endParaRPr lang="en-US" sz="800">
              <a:latin typeface="Cambria"/>
              <a:ea typeface="Cambria"/>
            </a:endParaRPr>
          </a:p>
          <a:p>
            <a:endParaRPr lang="en-US" sz="2000">
              <a:latin typeface="Cambria"/>
              <a:ea typeface="Cambr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E1AE-C4EA-4058-FE04-1E1894ED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1A8A2-35CE-5582-4F9B-E0309EACF048}"/>
              </a:ext>
            </a:extLst>
          </p:cNvPr>
          <p:cNvSpPr txBox="1"/>
          <p:nvPr/>
        </p:nvSpPr>
        <p:spPr>
          <a:xfrm>
            <a:off x="506280" y="5118680"/>
            <a:ext cx="2492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Which of the following do you think your GRADE LEVEL child would be interested in doing once they finish high school? </a:t>
            </a:r>
          </a:p>
          <a:p>
            <a:r>
              <a:rPr lang="en-US" sz="1000" i="1">
                <a:latin typeface="Cambria" panose="02040503050406030204" pitchFamily="18" charset="0"/>
              </a:rPr>
              <a:t>*Note: Asked only of HS parents</a:t>
            </a:r>
          </a:p>
          <a:p>
            <a:endParaRPr lang="en-US" sz="1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6EC5B-7C07-C55D-71AA-3986D73D703B}"/>
              </a:ext>
            </a:extLst>
          </p:cNvPr>
          <p:cNvSpPr txBox="1"/>
          <p:nvPr/>
        </p:nvSpPr>
        <p:spPr>
          <a:xfrm>
            <a:off x="4116092" y="912517"/>
            <a:ext cx="502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Parents who see their children starting a BA</a:t>
            </a:r>
          </a:p>
          <a:p>
            <a:r>
              <a:rPr lang="en-US" sz="1400" i="1">
                <a:latin typeface="Cambria" panose="02040503050406030204" pitchFamily="18" charset="0"/>
              </a:rPr>
              <a:t>% who say their children would like to start a Bachelors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A0C8A9D-65AC-F40F-6E76-A94D736D88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627032"/>
              </p:ext>
            </p:extLst>
          </p:nvPr>
        </p:nvGraphicFramePr>
        <p:xfrm>
          <a:off x="3864205" y="1366815"/>
          <a:ext cx="4878373" cy="517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7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BA0B-2F8D-7317-3B30-AAF48FEF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 high school plan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B6E53-34E6-4825-3014-14DB06EF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4809"/>
            <a:ext cx="8229600" cy="1693748"/>
          </a:xfrm>
        </p:spPr>
        <p:txBody>
          <a:bodyPr/>
          <a:lstStyle/>
          <a:p>
            <a:r>
              <a:rPr lang="en-US" sz="2000"/>
              <a:t>Latino parents are least likely to say their child would be interested starting a Bachelor’s degree program, and more likely than others to indicate interest in Associate degrees and trade job training programs.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C942B-333E-7E4E-DDD6-29BED6A3A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48DF0-A3DD-0CB4-49DA-E69F4942B9FE}"/>
              </a:ext>
            </a:extLst>
          </p:cNvPr>
          <p:cNvSpPr txBox="1"/>
          <p:nvPr/>
        </p:nvSpPr>
        <p:spPr>
          <a:xfrm>
            <a:off x="2946155" y="6184971"/>
            <a:ext cx="477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Which of the following do you think your GRADE LEVEL child would be interested in doing once they finish high school? </a:t>
            </a:r>
          </a:p>
          <a:p>
            <a:r>
              <a:rPr lang="en-US" sz="1000" i="1">
                <a:latin typeface="Cambria" panose="02040503050406030204" pitchFamily="18" charset="0"/>
              </a:rPr>
              <a:t>*Note: Asked only of HS parents</a:t>
            </a:r>
          </a:p>
          <a:p>
            <a:endParaRPr lang="en-US" sz="1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D83CF6-71B5-7769-5EDA-18B57F34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666412"/>
              </p:ext>
            </p:extLst>
          </p:nvPr>
        </p:nvGraphicFramePr>
        <p:xfrm>
          <a:off x="513709" y="2844800"/>
          <a:ext cx="7775258" cy="2922078"/>
        </p:xfrm>
        <a:graphic>
          <a:graphicData uri="http://schemas.openxmlformats.org/drawingml/2006/table">
            <a:tbl>
              <a:tblPr/>
              <a:tblGrid>
                <a:gridCol w="3459343">
                  <a:extLst>
                    <a:ext uri="{9D8B030D-6E8A-4147-A177-3AD203B41FA5}">
                      <a16:colId xmlns:a16="http://schemas.microsoft.com/office/drawing/2014/main" val="2084437982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3457910330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947814048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589030398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1832573637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952698749"/>
                    </a:ext>
                  </a:extLst>
                </a:gridCol>
              </a:tblGrid>
              <a:tr h="473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Overall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Black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Latino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Asian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52269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Begin a Bachelor’s degree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536893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Begin a training program for a trade job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949891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Begin an Associate degree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824706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Enter the workforce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920316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Something else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590126"/>
                  </a:ext>
                </a:extLst>
              </a:tr>
              <a:tr h="40814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Don't Know / Refused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2725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2E24B9-ABFD-B797-38A3-6E9CA5715148}"/>
              </a:ext>
            </a:extLst>
          </p:cNvPr>
          <p:cNvSpPr txBox="1"/>
          <p:nvPr/>
        </p:nvSpPr>
        <p:spPr>
          <a:xfrm>
            <a:off x="489264" y="2190749"/>
            <a:ext cx="8464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Asian parents most likely &amp; Latino parents least likely to say child interested in college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high school parents who say their child would be interested in ____ post-HS</a:t>
            </a:r>
          </a:p>
        </p:txBody>
      </p:sp>
    </p:spTree>
    <p:extLst>
      <p:ext uri="{BB962C8B-B14F-4D97-AF65-F5344CB8AC3E}">
        <p14:creationId xmlns:p14="http://schemas.microsoft.com/office/powerpoint/2010/main" val="1905894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DFBD-3AC5-CCAA-6057-59EF2867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0"/>
            <a:ext cx="9079962" cy="884808"/>
          </a:xfrm>
        </p:spPr>
        <p:txBody>
          <a:bodyPr/>
          <a:lstStyle/>
          <a:p>
            <a:r>
              <a:rPr lang="en-US"/>
              <a:t>Awareness of college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65A9-82A1-4243-73A6-2C559B1F9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30" y="919793"/>
            <a:ext cx="8229600" cy="1356478"/>
          </a:xfrm>
        </p:spPr>
        <p:txBody>
          <a:bodyPr/>
          <a:lstStyle/>
          <a:p>
            <a:r>
              <a:rPr lang="en-US" sz="2400"/>
              <a:t>Parents with higher incomes and more education are more likely to say they know about the admissions process.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00AA4-03D7-B40E-84AC-2261ED8F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80E9D-2698-4CD5-AD5F-63317EF9D598}"/>
              </a:ext>
            </a:extLst>
          </p:cNvPr>
          <p:cNvSpPr txBox="1"/>
          <p:nvPr/>
        </p:nvSpPr>
        <p:spPr>
          <a:xfrm>
            <a:off x="3133322" y="6321367"/>
            <a:ext cx="4598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How much would you say you know about the college admissions process?</a:t>
            </a:r>
          </a:p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*Note: Asked of 11 &amp; 12 grade parents only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1000" i="1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F9AEB5-D202-91A0-0BE5-A18050E7CF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957357"/>
              </p:ext>
            </p:extLst>
          </p:nvPr>
        </p:nvGraphicFramePr>
        <p:xfrm>
          <a:off x="429513" y="2849030"/>
          <a:ext cx="8229600" cy="327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FF61D9-4C43-E03E-B416-9D622D6B5FAD}"/>
              </a:ext>
            </a:extLst>
          </p:cNvPr>
          <p:cNvSpPr txBox="1"/>
          <p:nvPr/>
        </p:nvSpPr>
        <p:spPr>
          <a:xfrm>
            <a:off x="545558" y="2260046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More parents who went to college say they know the admissions process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they know ____________ about the college admissions process. </a:t>
            </a:r>
          </a:p>
        </p:txBody>
      </p:sp>
    </p:spTree>
    <p:extLst>
      <p:ext uri="{BB962C8B-B14F-4D97-AF65-F5344CB8AC3E}">
        <p14:creationId xmlns:p14="http://schemas.microsoft.com/office/powerpoint/2010/main" val="249449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5CE7-57DD-AB20-0FE9-5BA7F862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0"/>
            <a:ext cx="8590086" cy="884808"/>
          </a:xfrm>
        </p:spPr>
        <p:txBody>
          <a:bodyPr/>
          <a:lstStyle/>
          <a:p>
            <a:r>
              <a:rPr lang="en-US"/>
              <a:t>Awareness of financial aid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CF75-53C1-05A2-E999-B9869EB6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931088"/>
            <a:ext cx="8229600" cy="1258456"/>
          </a:xfrm>
        </p:spPr>
        <p:txBody>
          <a:bodyPr/>
          <a:lstStyle/>
          <a:p>
            <a:r>
              <a:rPr lang="en-US" sz="2400"/>
              <a:t>More parents with higher incomes and education report awareness of the financial aid process.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A403D-04E8-650C-9EAD-C0431044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A2D0E7-BA10-F8C0-D50B-41BB279EFC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934946"/>
              </p:ext>
            </p:extLst>
          </p:nvPr>
        </p:nvGraphicFramePr>
        <p:xfrm>
          <a:off x="422589" y="2762178"/>
          <a:ext cx="8099086" cy="340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3FDBF0-24D0-53F0-D818-36A08DDCA33F}"/>
              </a:ext>
            </a:extLst>
          </p:cNvPr>
          <p:cNvSpPr txBox="1"/>
          <p:nvPr/>
        </p:nvSpPr>
        <p:spPr>
          <a:xfrm>
            <a:off x="524165" y="2189544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More parents who went to college say they know the financial aid process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they know ____________ about the financial aid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5B1E3-CED6-B1C9-97BD-2D3B50031DD1}"/>
              </a:ext>
            </a:extLst>
          </p:cNvPr>
          <p:cNvSpPr txBox="1"/>
          <p:nvPr/>
        </p:nvSpPr>
        <p:spPr>
          <a:xfrm>
            <a:off x="3133322" y="6356352"/>
            <a:ext cx="4598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Q</a:t>
            </a:r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How much would you say you know about the financial aid process for college?  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*Note: Asked of 11 &amp; 12 grade parents only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219295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A2BB-1E17-1B65-2488-9C37B0AC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0"/>
            <a:ext cx="8865952" cy="884808"/>
          </a:xfrm>
        </p:spPr>
        <p:txBody>
          <a:bodyPr/>
          <a:lstStyle/>
          <a:p>
            <a:r>
              <a:rPr lang="en-US"/>
              <a:t>Awareness of advanced coursework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DA87-2A8F-7D7C-01F7-2BB08E98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4808"/>
            <a:ext cx="8229600" cy="4525963"/>
          </a:xfrm>
        </p:spPr>
        <p:txBody>
          <a:bodyPr/>
          <a:lstStyle/>
          <a:p>
            <a:r>
              <a:rPr lang="en-US" sz="2400"/>
              <a:t>There are considerable knowledge differences when it comes to knowledge of advanced course offerings.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7ABC2-BEBA-54D4-1DA9-8C8C712D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868054-1B9D-1BEC-F525-AB5B13A1A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39455"/>
              </p:ext>
            </p:extLst>
          </p:nvPr>
        </p:nvGraphicFramePr>
        <p:xfrm>
          <a:off x="279822" y="2787788"/>
          <a:ext cx="8543165" cy="3019626"/>
        </p:xfrm>
        <a:graphic>
          <a:graphicData uri="http://schemas.openxmlformats.org/drawingml/2006/table">
            <a:tbl>
              <a:tblPr/>
              <a:tblGrid>
                <a:gridCol w="1961096">
                  <a:extLst>
                    <a:ext uri="{9D8B030D-6E8A-4147-A177-3AD203B41FA5}">
                      <a16:colId xmlns:a16="http://schemas.microsoft.com/office/drawing/2014/main" val="2723393581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3965608436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2603620186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2272397613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2520121714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210579353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2942405729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1611711054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1898420504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1017573448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373751773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234381291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4241555921"/>
                    </a:ext>
                  </a:extLst>
                </a:gridCol>
                <a:gridCol w="506313">
                  <a:extLst>
                    <a:ext uri="{9D8B030D-6E8A-4147-A177-3AD203B41FA5}">
                      <a16:colId xmlns:a16="http://schemas.microsoft.com/office/drawing/2014/main" val="3007846104"/>
                    </a:ext>
                  </a:extLst>
                </a:gridCol>
              </a:tblGrid>
              <a:tr h="4371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Overall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HS or less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Some college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College degree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Adv. degree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&lt;$50K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$50-74K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$75-99K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$100K+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Black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Latino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Asian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86929"/>
                  </a:ext>
                </a:extLst>
              </a:tr>
              <a:tr h="67041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Advanced Placement or International Baccalaureate courses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36238"/>
                  </a:ext>
                </a:extLst>
              </a:tr>
              <a:tr h="478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Dual enrollment courses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113343"/>
                  </a:ext>
                </a:extLst>
              </a:tr>
              <a:tr h="478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Early college courses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051218"/>
                  </a:ext>
                </a:extLst>
              </a:tr>
              <a:tr h="478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Work-based learning or internship opportunities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037079"/>
                  </a:ext>
                </a:extLst>
              </a:tr>
              <a:tr h="47802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Don't Know / Refused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9815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34F903-20ED-C2C7-E358-8F9D3B4524C9}"/>
              </a:ext>
            </a:extLst>
          </p:cNvPr>
          <p:cNvSpPr txBox="1"/>
          <p:nvPr/>
        </p:nvSpPr>
        <p:spPr>
          <a:xfrm>
            <a:off x="190499" y="2088499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Parents with higher education / income are more familiar with AP/IB offerings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their children’s school offer each of the following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D309F-65C1-70E7-809F-5AEB80EADDED}"/>
              </a:ext>
            </a:extLst>
          </p:cNvPr>
          <p:cNvSpPr txBox="1"/>
          <p:nvPr/>
        </p:nvSpPr>
        <p:spPr>
          <a:xfrm>
            <a:off x="3122564" y="6179853"/>
            <a:ext cx="45985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Q: Which opportunities, if any, does your </a:t>
            </a:r>
            <a:r>
              <a:rPr lang="en-US" sz="1000" b="1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GRADE LEVEL </a:t>
            </a:r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child’s high school offer? </a:t>
            </a:r>
            <a:r>
              <a:rPr lang="en-US" sz="1000" b="1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SELECT ALL THAT APPLY </a:t>
            </a:r>
          </a:p>
          <a:p>
            <a:r>
              <a:rPr lang="en-US" sz="1000" i="1">
                <a:solidFill>
                  <a:srgbClr val="000000"/>
                </a:solidFill>
                <a:latin typeface="Cambria" panose="02040503050406030204" pitchFamily="18" charset="0"/>
              </a:rPr>
              <a:t>*Note: Asked only of parents of HS students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248308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1C8C-70CE-90BC-A8F2-44B561FA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prep / course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0673-FBE7-11F0-9C75-FB667BDC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30284"/>
            <a:ext cx="8229600" cy="1392620"/>
          </a:xfrm>
        </p:spPr>
        <p:txBody>
          <a:bodyPr/>
          <a:lstStyle/>
          <a:p>
            <a:r>
              <a:rPr lang="en-US" sz="2400"/>
              <a:t>Latino parents are least likely to say child participated in college prep programs (28%) or classes offering college credit (19%).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F0256-6016-DCEE-75A3-6B0BDD64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69684C-7EEB-A7EF-BCF3-CE857E3310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853982"/>
              </p:ext>
            </p:extLst>
          </p:nvPr>
        </p:nvGraphicFramePr>
        <p:xfrm>
          <a:off x="511521" y="2981356"/>
          <a:ext cx="7740712" cy="298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79C08E-48A7-20A1-C473-D5CB5DAD3245}"/>
              </a:ext>
            </a:extLst>
          </p:cNvPr>
          <p:cNvSpPr txBox="1"/>
          <p:nvPr/>
        </p:nvSpPr>
        <p:spPr>
          <a:xfrm>
            <a:off x="3044672" y="6086326"/>
            <a:ext cx="47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 participated in college preparation programs while in high school or not? (HS ONLY)</a:t>
            </a:r>
            <a:endParaRPr lang="en-US" sz="1000" b="0" i="1" u="none" strike="noStrike" baseline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Has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 taken any courses that offered college credit while in high school? (HS ONLY)</a:t>
            </a:r>
            <a:endParaRPr lang="en-US" sz="1000" i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2DC6F-D603-65F7-4314-9355F63BB4E2}"/>
              </a:ext>
            </a:extLst>
          </p:cNvPr>
          <p:cNvSpPr txBox="1"/>
          <p:nvPr/>
        </p:nvSpPr>
        <p:spPr>
          <a:xfrm>
            <a:off x="573245" y="2503128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Latino parents less likely to say child participated in college prep courses/classes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high school parents who say their child has 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2425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D182-BF79-0C97-BA26-F9A7E058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education cost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77CD-51DD-A6F1-7FD4-1CAC3AC82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74779"/>
            <a:ext cx="8229600" cy="4525963"/>
          </a:xfrm>
        </p:spPr>
        <p:txBody>
          <a:bodyPr/>
          <a:lstStyle/>
          <a:p>
            <a:r>
              <a:rPr lang="en-US" sz="2000"/>
              <a:t>The cost of tuition, room, and board are major concerns for parents across the board, while there are differences in concern level over the cost of books and application costs.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EACEF-2531-1E18-07E7-EB930BF8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A62260-D8BF-EC39-566C-A36826349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201748"/>
              </p:ext>
            </p:extLst>
          </p:nvPr>
        </p:nvGraphicFramePr>
        <p:xfrm>
          <a:off x="607216" y="2916125"/>
          <a:ext cx="7997508" cy="2826320"/>
        </p:xfrm>
        <a:graphic>
          <a:graphicData uri="http://schemas.openxmlformats.org/drawingml/2006/table">
            <a:tbl>
              <a:tblPr/>
              <a:tblGrid>
                <a:gridCol w="2406276">
                  <a:extLst>
                    <a:ext uri="{9D8B030D-6E8A-4147-A177-3AD203B41FA5}">
                      <a16:colId xmlns:a16="http://schemas.microsoft.com/office/drawing/2014/main" val="2723393581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3965608436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2603620186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2272397613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2520121714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210579353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2942405729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1611711054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1898420504"/>
                    </a:ext>
                  </a:extLst>
                </a:gridCol>
                <a:gridCol w="621248">
                  <a:extLst>
                    <a:ext uri="{9D8B030D-6E8A-4147-A177-3AD203B41FA5}">
                      <a16:colId xmlns:a16="http://schemas.microsoft.com/office/drawing/2014/main" val="1017573448"/>
                    </a:ext>
                  </a:extLst>
                </a:gridCol>
              </a:tblGrid>
              <a:tr h="4913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Overall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Black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Latino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Asian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&lt;$50K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$50-74K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$75-99K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$100K+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86929"/>
                  </a:ext>
                </a:extLst>
              </a:tr>
              <a:tr h="583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tuition cost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8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36238"/>
                  </a:ext>
                </a:extLst>
              </a:tr>
              <a:tr h="583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The cost of room and board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2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A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B8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E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113343"/>
                  </a:ext>
                </a:extLst>
              </a:tr>
              <a:tr h="583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The cost of books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2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051218"/>
                  </a:ext>
                </a:extLst>
              </a:tr>
              <a:tr h="58375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The cost of applying to college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370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F1C66B7-92C9-DE56-C619-927F0CC8B9B1}"/>
              </a:ext>
            </a:extLst>
          </p:cNvPr>
          <p:cNvSpPr txBox="1"/>
          <p:nvPr/>
        </p:nvSpPr>
        <p:spPr>
          <a:xfrm>
            <a:off x="514903" y="2271455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Tuition, room and board costs are concerns to broad majorities of parents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called each item a major concern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46237-20A7-B355-1F9D-9C38B3FC277A}"/>
              </a:ext>
            </a:extLst>
          </p:cNvPr>
          <p:cNvSpPr txBox="1"/>
          <p:nvPr/>
        </p:nvSpPr>
        <p:spPr>
          <a:xfrm>
            <a:off x="3154838" y="6156297"/>
            <a:ext cx="4598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Q: When thinking about the possibility of your </a:t>
            </a:r>
            <a:r>
              <a:rPr lang="en-US" sz="1000" b="1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GRADE LEVEL </a:t>
            </a:r>
            <a:r>
              <a:rPr lang="en-US" sz="1000" b="0" i="1" u="none" strike="noStrike" baseline="0">
                <a:solidFill>
                  <a:srgbClr val="000000"/>
                </a:solidFill>
                <a:latin typeface="Cambria" panose="02040503050406030204" pitchFamily="18" charset="0"/>
              </a:rPr>
              <a:t>child attending college, how much of a concern is each of the following? 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226213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F946-039F-9F2A-73FD-462742F2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0"/>
            <a:ext cx="9050778" cy="884808"/>
          </a:xfrm>
        </p:spPr>
        <p:txBody>
          <a:bodyPr/>
          <a:lstStyle/>
          <a:p>
            <a:r>
              <a:rPr lang="en-US"/>
              <a:t>Awareness of </a:t>
            </a:r>
            <a:r>
              <a:rPr lang="en-US" err="1"/>
              <a:t>voc</a:t>
            </a:r>
            <a:r>
              <a:rPr lang="en-US"/>
              <a:t> training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851FE-0D9B-5122-085F-037CB28E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822920"/>
            <a:ext cx="8593903" cy="1618680"/>
          </a:xfrm>
        </p:spPr>
        <p:txBody>
          <a:bodyPr/>
          <a:lstStyle/>
          <a:p>
            <a:r>
              <a:rPr lang="en-US" sz="2400"/>
              <a:t>Some parents are unsure if their child’s school offers vocational training, particularly among Latino (20%) and Asian (23%) parents.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7C26A-5D99-5CAF-07AB-91DAC9BF0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2200A-E68E-67D1-3873-6458FC8A17D2}"/>
              </a:ext>
            </a:extLst>
          </p:cNvPr>
          <p:cNvSpPr txBox="1"/>
          <p:nvPr/>
        </p:nvSpPr>
        <p:spPr>
          <a:xfrm>
            <a:off x="3060917" y="6261915"/>
            <a:ext cx="5406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 you may know, vocational-technical or </a:t>
            </a:r>
            <a:r>
              <a:rPr lang="en-US" sz="1000" i="1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voc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tech programs provide hands-on skills and training for future careers. Does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child’s school offer vocational training?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84C1A7F-F331-C0D7-E512-AA059ABA40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364872"/>
              </p:ext>
            </p:extLst>
          </p:nvPr>
        </p:nvGraphicFramePr>
        <p:xfrm>
          <a:off x="647700" y="2965769"/>
          <a:ext cx="7410450" cy="311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B29FCB-38F6-657A-FF95-0F965849DEB9}"/>
              </a:ext>
            </a:extLst>
          </p:cNvPr>
          <p:cNvSpPr txBox="1"/>
          <p:nvPr/>
        </p:nvSpPr>
        <p:spPr>
          <a:xfrm>
            <a:off x="647700" y="2688770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Most parents say their children’s schools do not offer vocational training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child’s school ____ vocational training</a:t>
            </a:r>
          </a:p>
        </p:txBody>
      </p:sp>
    </p:spTree>
    <p:extLst>
      <p:ext uri="{BB962C8B-B14F-4D97-AF65-F5344CB8AC3E}">
        <p14:creationId xmlns:p14="http://schemas.microsoft.com/office/powerpoint/2010/main" val="155056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F674DDAD-786C-6587-0ED4-626BE7BA8AB6}"/>
              </a:ext>
            </a:extLst>
          </p:cNvPr>
          <p:cNvSpPr/>
          <p:nvPr/>
        </p:nvSpPr>
        <p:spPr>
          <a:xfrm>
            <a:off x="1642100" y="4749498"/>
            <a:ext cx="5312080" cy="1317668"/>
          </a:xfrm>
          <a:prstGeom prst="curvedUpArrow">
            <a:avLst>
              <a:gd name="adj1" fmla="val 23054"/>
              <a:gd name="adj2" fmla="val 74503"/>
              <a:gd name="adj3" fmla="val 29753"/>
            </a:avLst>
          </a:prstGeom>
          <a:solidFill>
            <a:srgbClr val="990038"/>
          </a:solidFill>
          <a:ln>
            <a:solidFill>
              <a:srgbClr val="990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3E79-529B-25E1-B71E-1D7A5EDA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 tech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EF691-A0A7-2162-1604-9BFD46938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78" y="790834"/>
            <a:ext cx="8324229" cy="4525963"/>
          </a:xfrm>
        </p:spPr>
        <p:txBody>
          <a:bodyPr/>
          <a:lstStyle/>
          <a:p>
            <a:r>
              <a:rPr lang="en-US" sz="2000"/>
              <a:t>Most parents say </a:t>
            </a:r>
            <a:r>
              <a:rPr lang="en-US" sz="2000" err="1"/>
              <a:t>voc</a:t>
            </a:r>
            <a:r>
              <a:rPr lang="en-US" sz="2000"/>
              <a:t> tech programming is not currently offered. Among that group, a majority say their child would benefit if </a:t>
            </a:r>
            <a:r>
              <a:rPr lang="en-US" sz="2000" err="1"/>
              <a:t>voc</a:t>
            </a:r>
            <a:r>
              <a:rPr lang="en-US" sz="2000"/>
              <a:t> tech programs existed at their schools.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A2919-DACF-0DCA-F49E-5AE0F56F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61CA34-F3A6-4445-BE60-7E1617D1A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171469"/>
              </p:ext>
            </p:extLst>
          </p:nvPr>
        </p:nvGraphicFramePr>
        <p:xfrm>
          <a:off x="-375897" y="2108502"/>
          <a:ext cx="4674037" cy="368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9D41896-3ED6-EA6D-EFDB-800B148AB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780880"/>
              </p:ext>
            </p:extLst>
          </p:nvPr>
        </p:nvGraphicFramePr>
        <p:xfrm>
          <a:off x="4766916" y="2226201"/>
          <a:ext cx="3562699" cy="268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2D17102-99D1-622A-118F-01A34796EB5E}"/>
              </a:ext>
            </a:extLst>
          </p:cNvPr>
          <p:cNvSpPr txBox="1"/>
          <p:nvPr/>
        </p:nvSpPr>
        <p:spPr>
          <a:xfrm>
            <a:off x="726892" y="1923836"/>
            <a:ext cx="326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ambria" panose="02040503050406030204" pitchFamily="18" charset="0"/>
                <a:ea typeface="Cambria" panose="02040503050406030204" pitchFamily="18" charset="0"/>
              </a:rPr>
              <a:t>Voc</a:t>
            </a: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 tech offered now?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4CC2B-B1F5-CE40-44BB-579C52149C1F}"/>
              </a:ext>
            </a:extLst>
          </p:cNvPr>
          <p:cNvSpPr txBox="1"/>
          <p:nvPr/>
        </p:nvSpPr>
        <p:spPr>
          <a:xfrm>
            <a:off x="4885154" y="1907813"/>
            <a:ext cx="380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Would benefit my child if offered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FA2E4-6EF6-361C-F0B1-F78838E3CC64}"/>
              </a:ext>
            </a:extLst>
          </p:cNvPr>
          <p:cNvSpPr txBox="1"/>
          <p:nvPr/>
        </p:nvSpPr>
        <p:spPr>
          <a:xfrm>
            <a:off x="3026322" y="6123803"/>
            <a:ext cx="53032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 you may know, vocational-technical or </a:t>
            </a:r>
            <a:r>
              <a:rPr lang="en-US" sz="1000" i="1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voc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tech programs provide hands-on skills and training for future careers. Does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child’s school offer vocational training?</a:t>
            </a:r>
          </a:p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 you think vocational technical programs in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child’s school would benefit your child's future career opportunities, or not?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3944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D2A6-7963-5744-C2D6-3C71C0E5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Exploring vocational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0151-3E8C-8D7A-C703-E33088D5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44480"/>
            <a:ext cx="8763002" cy="4525963"/>
          </a:xfrm>
        </p:spPr>
        <p:txBody>
          <a:bodyPr/>
          <a:lstStyle/>
          <a:p>
            <a:r>
              <a:rPr lang="en-US" sz="2400"/>
              <a:t>Most parents would be open to considering voc tech programs for their children after high school.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AE208-E620-763D-C1E1-1F9C678B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1EAD6-6A0B-A19A-24F0-1568E3BBC1BE}"/>
              </a:ext>
            </a:extLst>
          </p:cNvPr>
          <p:cNvSpPr txBox="1"/>
          <p:nvPr/>
        </p:nvSpPr>
        <p:spPr>
          <a:xfrm>
            <a:off x="689290" y="2296628"/>
            <a:ext cx="8386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Most parents would consider </a:t>
            </a:r>
            <a:r>
              <a:rPr lang="en-US" sz="1600" b="1" err="1">
                <a:latin typeface="Cambria" panose="02040503050406030204" pitchFamily="18" charset="0"/>
              </a:rPr>
              <a:t>voc</a:t>
            </a:r>
            <a:r>
              <a:rPr lang="en-US" sz="1600" b="1">
                <a:latin typeface="Cambria" panose="02040503050406030204" pitchFamily="18" charset="0"/>
              </a:rPr>
              <a:t> tech programs, or are open to the possibility </a:t>
            </a:r>
          </a:p>
          <a:p>
            <a:r>
              <a:rPr lang="en-US" sz="1400" i="1">
                <a:latin typeface="Cambria" panose="02040503050406030204" pitchFamily="18" charset="0"/>
              </a:rPr>
              <a:t>% who say they ____ </a:t>
            </a:r>
            <a:r>
              <a:rPr lang="en-US" sz="1400" i="1" err="1">
                <a:latin typeface="Cambria" panose="02040503050406030204" pitchFamily="18" charset="0"/>
              </a:rPr>
              <a:t>voc</a:t>
            </a:r>
            <a:r>
              <a:rPr lang="en-US" sz="1400" i="1">
                <a:latin typeface="Cambria" panose="02040503050406030204" pitchFamily="18" charset="0"/>
              </a:rPr>
              <a:t> tech programs for after high school.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268F8-8702-6BFC-6A9E-2795C985B500}"/>
              </a:ext>
            </a:extLst>
          </p:cNvPr>
          <p:cNvSpPr txBox="1"/>
          <p:nvPr/>
        </p:nvSpPr>
        <p:spPr>
          <a:xfrm>
            <a:off x="3095136" y="6214923"/>
            <a:ext cx="4879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Would you be open to exploring vocational programs for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 after they finish high school? 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700" i="1">
              <a:latin typeface="Cambria" panose="020405030504060302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EEC41A-E577-4623-9CC5-4FAC12224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671743"/>
              </p:ext>
            </p:extLst>
          </p:nvPr>
        </p:nvGraphicFramePr>
        <p:xfrm>
          <a:off x="581937" y="2782473"/>
          <a:ext cx="7753989" cy="361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57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/>
                <a:ea typeface="Cambria"/>
              </a:rPr>
              <a:t>Survey 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884809"/>
            <a:ext cx="8496301" cy="4839128"/>
          </a:xfrm>
          <a:noFill/>
          <a:ln>
            <a:noFill/>
          </a:ln>
        </p:spPr>
        <p:txBody>
          <a:bodyPr/>
          <a:lstStyle/>
          <a:p>
            <a:r>
              <a:rPr lang="en-US" sz="2000"/>
              <a:t>Results based on a statewide survey of 1,018 parents of Grade 6-12 children in Massachusetts, including oversamples of Black, Latino, and Asian parents.</a:t>
            </a:r>
          </a:p>
          <a:p>
            <a:pPr lvl="2"/>
            <a:endParaRPr lang="en-US" sz="1200"/>
          </a:p>
          <a:p>
            <a:r>
              <a:rPr lang="en-US" sz="2000"/>
              <a:t>The survey is the ninth wave in a series of polls of K-12 parents in Massachusetts going back to May 2020.</a:t>
            </a:r>
          </a:p>
          <a:p>
            <a:pPr lvl="3"/>
            <a:endParaRPr lang="en-US" sz="800"/>
          </a:p>
          <a:p>
            <a:r>
              <a:rPr lang="en-US" sz="2000"/>
              <a:t>The survey was conducted September 14 – October 1, 2023 via live telephone and online interviewing in English and Spanish. Data was weighted to known population parameters by age, gender, race, education, and region.</a:t>
            </a:r>
          </a:p>
          <a:p>
            <a:pPr lvl="2"/>
            <a:endParaRPr lang="en-US" sz="1200"/>
          </a:p>
          <a:p>
            <a:r>
              <a:rPr lang="en-US" sz="2000"/>
              <a:t>Sponsored by the Education Trust in Massachusetts with support from The Barr Foundation.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8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B751-6C4E-584E-89C5-BE2C8EE7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Considering vocational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75E44-11B4-0882-A6B4-C8EF151F7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53" y="823470"/>
            <a:ext cx="8682047" cy="1913245"/>
          </a:xfrm>
        </p:spPr>
        <p:txBody>
          <a:bodyPr/>
          <a:lstStyle/>
          <a:p>
            <a:r>
              <a:rPr lang="en-US" sz="2400"/>
              <a:t>Latino (60%) parents are most likely to say they would consider vocational programs for their child after high school and Asian parents are least likely.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7990F-B6B4-0C1F-15A5-3112FD50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EA8B30-259C-C8B7-5995-A35C73FFE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709210"/>
              </p:ext>
            </p:extLst>
          </p:nvPr>
        </p:nvGraphicFramePr>
        <p:xfrm>
          <a:off x="500063" y="2976664"/>
          <a:ext cx="7800974" cy="318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C92E235-6CF7-2507-F326-18B9C01C9BA0}"/>
              </a:ext>
            </a:extLst>
          </p:cNvPr>
          <p:cNvSpPr txBox="1"/>
          <p:nvPr/>
        </p:nvSpPr>
        <p:spPr>
          <a:xfrm>
            <a:off x="3080544" y="6279663"/>
            <a:ext cx="4539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Would you be open to exploring vocational programs for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 after they finish high school? 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700" i="1"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C3AE8-0FB3-530C-2FE2-4427FEAECF75}"/>
              </a:ext>
            </a:extLst>
          </p:cNvPr>
          <p:cNvSpPr txBox="1"/>
          <p:nvPr/>
        </p:nvSpPr>
        <p:spPr>
          <a:xfrm>
            <a:off x="842963" y="2506116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Latino parents more likely to consider post-high school vocational programs</a:t>
            </a:r>
          </a:p>
          <a:p>
            <a:r>
              <a:rPr lang="en-US" sz="1400" i="1">
                <a:latin typeface="Cambria" panose="02040503050406030204" pitchFamily="18" charset="0"/>
              </a:rPr>
              <a:t>% who say they would consider </a:t>
            </a:r>
            <a:r>
              <a:rPr lang="en-US" sz="1400" i="1" err="1">
                <a:latin typeface="Cambria" panose="02040503050406030204" pitchFamily="18" charset="0"/>
              </a:rPr>
              <a:t>voc</a:t>
            </a:r>
            <a:r>
              <a:rPr lang="en-US" sz="1400" i="1">
                <a:latin typeface="Cambria" panose="02040503050406030204" pitchFamily="18" charset="0"/>
              </a:rPr>
              <a:t> tech programs for after high school. </a:t>
            </a:r>
          </a:p>
        </p:txBody>
      </p:sp>
    </p:spTree>
    <p:extLst>
      <p:ext uri="{BB962C8B-B14F-4D97-AF65-F5344CB8AC3E}">
        <p14:creationId xmlns:p14="http://schemas.microsoft.com/office/powerpoint/2010/main" val="10671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7B1E-EF16-1B76-E681-5BDB54BF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 tech future career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CB660-719A-D814-7252-2A07A14C8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2796"/>
            <a:ext cx="3448051" cy="4920456"/>
          </a:xfrm>
        </p:spPr>
        <p:txBody>
          <a:bodyPr/>
          <a:lstStyle/>
          <a:p>
            <a:r>
              <a:rPr lang="en-US" sz="2000"/>
              <a:t>A majority (63%) say </a:t>
            </a:r>
            <a:r>
              <a:rPr lang="en-US" sz="2000" err="1"/>
              <a:t>voc</a:t>
            </a:r>
            <a:r>
              <a:rPr lang="en-US" sz="2000"/>
              <a:t> tech programs would benefit their child’s future career. </a:t>
            </a:r>
          </a:p>
          <a:p>
            <a:pPr lvl="3"/>
            <a:endParaRPr lang="en-US" sz="800"/>
          </a:p>
          <a:p>
            <a:r>
              <a:rPr lang="en-US" sz="2000"/>
              <a:t>Parents without college degrees levels are more likely to say </a:t>
            </a:r>
            <a:r>
              <a:rPr lang="en-US" sz="2000" err="1"/>
              <a:t>voc</a:t>
            </a:r>
            <a:r>
              <a:rPr lang="en-US" sz="2000"/>
              <a:t> tech training would benefit their child’s future careers.</a:t>
            </a:r>
          </a:p>
          <a:p>
            <a:pPr lvl="3"/>
            <a:endParaRPr lang="en-US" sz="800"/>
          </a:p>
          <a:p>
            <a:r>
              <a:rPr lang="en-US" sz="2000"/>
              <a:t>Latino parents are most likely to say </a:t>
            </a:r>
            <a:r>
              <a:rPr lang="en-US" sz="2000" err="1"/>
              <a:t>voc</a:t>
            </a:r>
            <a:r>
              <a:rPr lang="en-US" sz="2000"/>
              <a:t> tech programs will benefit their child.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E2151-9F07-9FC8-26EC-34CCF1D9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58C1A9-21C0-1615-9398-4275C7EEE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291505"/>
              </p:ext>
            </p:extLst>
          </p:nvPr>
        </p:nvGraphicFramePr>
        <p:xfrm>
          <a:off x="3638550" y="1436794"/>
          <a:ext cx="5191125" cy="485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86BEF5-4D14-7D27-53E7-EC10C9A6C1AC}"/>
              </a:ext>
            </a:extLst>
          </p:cNvPr>
          <p:cNvSpPr txBox="1"/>
          <p:nvPr/>
        </p:nvSpPr>
        <p:spPr>
          <a:xfrm>
            <a:off x="4039246" y="882796"/>
            <a:ext cx="502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Majority say voc tech programs would benefit child</a:t>
            </a:r>
          </a:p>
          <a:p>
            <a:r>
              <a:rPr lang="en-US" sz="1400" i="1">
                <a:latin typeface="Cambria" panose="02040503050406030204" pitchFamily="18" charset="0"/>
              </a:rPr>
              <a:t>% who say their children would benefit from vocational 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1B8BE-A2AB-13BC-E144-3A14F2F38B06}"/>
              </a:ext>
            </a:extLst>
          </p:cNvPr>
          <p:cNvSpPr txBox="1"/>
          <p:nvPr/>
        </p:nvSpPr>
        <p:spPr>
          <a:xfrm>
            <a:off x="3159865" y="6150346"/>
            <a:ext cx="5406808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 you think vocational technical programs in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child’s school would benefit your child's future career opportunities, or not?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*Note: asked of parents who said school does not offer </a:t>
            </a:r>
            <a:r>
              <a:rPr lang="en-US" sz="1000" i="1" err="1">
                <a:latin typeface="Cambria" panose="02040503050406030204" pitchFamily="18" charset="0"/>
                <a:ea typeface="Cambria" panose="02040503050406030204" pitchFamily="18" charset="0"/>
              </a:rPr>
              <a:t>voc</a:t>
            </a:r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 tech currently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i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6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1096-63B1-8DC5-A315-C7DD4EA4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 tech hesitations – open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8DB3C-ADBC-5E5C-8099-37195EEBF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92969"/>
            <a:ext cx="3796710" cy="4827182"/>
          </a:xfrm>
        </p:spPr>
        <p:txBody>
          <a:bodyPr/>
          <a:lstStyle/>
          <a:p>
            <a:r>
              <a:rPr lang="en-US" sz="2400"/>
              <a:t>Parents cite a range of potential concerns when it comes to considering </a:t>
            </a:r>
            <a:r>
              <a:rPr lang="en-US" sz="2400" err="1"/>
              <a:t>voc</a:t>
            </a:r>
            <a:r>
              <a:rPr lang="en-US" sz="2400"/>
              <a:t> tech programs for their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6C4DB-9810-C468-DEC1-EECB98E3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74D7-A322-BBFF-547B-C4560DF17F60}"/>
              </a:ext>
            </a:extLst>
          </p:cNvPr>
          <p:cNvSpPr txBox="1"/>
          <p:nvPr/>
        </p:nvSpPr>
        <p:spPr>
          <a:xfrm>
            <a:off x="548462" y="5103257"/>
            <a:ext cx="2778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What would your hesitations be about considering vocational programs for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child?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OPEN-END, RECORD VERBATIM.</a:t>
            </a:r>
          </a:p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*Note: asked of all respondents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i="1">
              <a:latin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30CE02-2353-F3CE-42F2-5D66FA1A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7260"/>
              </p:ext>
            </p:extLst>
          </p:nvPr>
        </p:nvGraphicFramePr>
        <p:xfrm>
          <a:off x="4082902" y="1545231"/>
          <a:ext cx="4603898" cy="472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504">
                  <a:extLst>
                    <a:ext uri="{9D8B030D-6E8A-4147-A177-3AD203B41FA5}">
                      <a16:colId xmlns:a16="http://schemas.microsoft.com/office/drawing/2014/main" val="3968104791"/>
                    </a:ext>
                  </a:extLst>
                </a:gridCol>
                <a:gridCol w="655394">
                  <a:extLst>
                    <a:ext uri="{9D8B030D-6E8A-4147-A177-3AD203B41FA5}">
                      <a16:colId xmlns:a16="http://schemas.microsoft.com/office/drawing/2014/main" val="527602711"/>
                    </a:ext>
                  </a:extLst>
                </a:gridCol>
              </a:tblGrid>
              <a:tr h="39861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Description of hesitation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9365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 hesitations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29%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96481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What child wants / Best fit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16%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00038"/>
                  </a:ext>
                </a:extLst>
              </a:tr>
              <a:tr h="558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Child isn't interested (prefers another path, college, career, sports)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475376"/>
                  </a:ext>
                </a:extLst>
              </a:tr>
              <a:tr h="558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Bad fit (capability, intelligence, age, mental health, disability, IEP)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7%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582965"/>
                  </a:ext>
                </a:extLst>
              </a:tr>
              <a:tr h="558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Not enough career or college prep / Limited learning / Opportunities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48638"/>
                  </a:ext>
                </a:extLst>
              </a:tr>
              <a:tr h="558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Resource limitations (cost, location, transportation, acceptance, availability, access)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36444"/>
                  </a:ext>
                </a:extLst>
              </a:tr>
              <a:tr h="558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Don't know / Needs to do research / unaware of available programs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489157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Parent prefers college / Another path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857807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Perceptions (income, social concerns, stigma, quality)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3%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049136"/>
                  </a:ext>
                </a:extLst>
              </a:tr>
              <a:tr h="266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Other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338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7E38B2-8A3D-CCD3-6A55-7DEA87F41BE6}"/>
              </a:ext>
            </a:extLst>
          </p:cNvPr>
          <p:cNvSpPr txBox="1"/>
          <p:nvPr/>
        </p:nvSpPr>
        <p:spPr>
          <a:xfrm>
            <a:off x="3987209" y="906016"/>
            <a:ext cx="4913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black"/>
                </a:solidFill>
                <a:latin typeface="Cambria" panose="02040503050406030204" pitchFamily="18" charset="0"/>
              </a:rPr>
              <a:t>Concerns about vocational programs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% of parents citing each concern (open end)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7D3DD5-0FC4-7CE7-5860-4178D6CBC2EF}"/>
              </a:ext>
            </a:extLst>
          </p:cNvPr>
          <p:cNvSpPr/>
          <p:nvPr/>
        </p:nvSpPr>
        <p:spPr>
          <a:xfrm>
            <a:off x="4082902" y="6356352"/>
            <a:ext cx="506109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Note: Results may add to more than 100% as responses could be coded into multiple categories.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6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0226-5CDE-DF24-0120-017029A2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program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AFCB9-279E-69A7-69E1-D569ED1DA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98941"/>
            <a:ext cx="8229600" cy="1340438"/>
          </a:xfrm>
        </p:spPr>
        <p:txBody>
          <a:bodyPr/>
          <a:lstStyle/>
          <a:p>
            <a:r>
              <a:rPr lang="en-US" sz="2200"/>
              <a:t>Among parents who say their child would be interested in trade jobs after high school, just 38% say their children’s school offers such programming though 89% say it would be beneficial.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9F5C6-22B4-320D-9CCA-3890FF4B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A6F56-C869-F4EA-521F-913D49D46C05}"/>
              </a:ext>
            </a:extLst>
          </p:cNvPr>
          <p:cNvSpPr txBox="1"/>
          <p:nvPr/>
        </p:nvSpPr>
        <p:spPr>
          <a:xfrm>
            <a:off x="524036" y="5259861"/>
            <a:ext cx="8046719" cy="785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Which of the following do you think your </a:t>
            </a:r>
            <a:r>
              <a:rPr lang="en-US" sz="1000" b="1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 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child </a:t>
            </a:r>
            <a:r>
              <a:rPr lang="en-US" sz="1000" i="1" u="sng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would </a:t>
            </a:r>
            <a:r>
              <a:rPr lang="en-US" sz="1000" i="1" u="sng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be interested in </a:t>
            </a:r>
            <a:r>
              <a:rPr lang="en-US" sz="1000" i="1" u="sng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doing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once they finish high school?</a:t>
            </a:r>
          </a:p>
          <a:p>
            <a:pPr>
              <a:lnSpc>
                <a:spcPct val="115000"/>
              </a:lnSpc>
            </a:pPr>
            <a:r>
              <a:rPr lang="en-US" sz="1000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 you think vocational technical programs in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child’s school would benefit your child's future career opportunities, or not?</a:t>
            </a:r>
            <a:endParaRPr lang="en-US" sz="1000" i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As you may know, vocational-technical or </a:t>
            </a:r>
            <a:r>
              <a:rPr lang="en-US" sz="1000" i="1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voc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tech programs provide hands-on skills and training for future careers. Does your </a:t>
            </a:r>
            <a:r>
              <a:rPr lang="en-US" sz="1000" b="1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child’s school offer vocational training?</a:t>
            </a:r>
            <a:endParaRPr lang="en-US" sz="1000" i="1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F0E58A-1F21-F6D9-5562-07DA1D38F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18253"/>
              </p:ext>
            </p:extLst>
          </p:nvPr>
        </p:nvGraphicFramePr>
        <p:xfrm>
          <a:off x="640081" y="3166230"/>
          <a:ext cx="7646670" cy="2062209"/>
        </p:xfrm>
        <a:graphic>
          <a:graphicData uri="http://schemas.openxmlformats.org/drawingml/2006/table">
            <a:tbl>
              <a:tblPr/>
              <a:tblGrid>
                <a:gridCol w="6081192">
                  <a:extLst>
                    <a:ext uri="{9D8B030D-6E8A-4147-A177-3AD203B41FA5}">
                      <a16:colId xmlns:a16="http://schemas.microsoft.com/office/drawing/2014/main" val="2084437982"/>
                    </a:ext>
                  </a:extLst>
                </a:gridCol>
                <a:gridCol w="1565478">
                  <a:extLst>
                    <a:ext uri="{9D8B030D-6E8A-4147-A177-3AD203B41FA5}">
                      <a16:colId xmlns:a16="http://schemas.microsoft.com/office/drawing/2014/main" val="3457910330"/>
                    </a:ext>
                  </a:extLst>
                </a:gridCol>
              </a:tblGrid>
              <a:tr h="4511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Question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52269"/>
                  </a:ext>
                </a:extLst>
              </a:tr>
              <a:tr h="805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Voc tech programs would benefit future career opportunities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536893"/>
                  </a:ext>
                </a:extLst>
              </a:tr>
              <a:tr h="8055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School offers 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voc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tech training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8247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806C544-6FAA-2866-3834-C84B3A5203D7}"/>
              </a:ext>
            </a:extLst>
          </p:cNvPr>
          <p:cNvSpPr txBox="1"/>
          <p:nvPr/>
        </p:nvSpPr>
        <p:spPr>
          <a:xfrm>
            <a:off x="573245" y="2389296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Parents of children interested in trade jobs post HS, not accessing </a:t>
            </a:r>
            <a:r>
              <a:rPr lang="en-US" sz="1600" b="1" err="1">
                <a:latin typeface="Cambria" panose="02040503050406030204" pitchFamily="18" charset="0"/>
              </a:rPr>
              <a:t>voc</a:t>
            </a:r>
            <a:r>
              <a:rPr lang="en-US" sz="1600" b="1">
                <a:latin typeface="Cambria" panose="02040503050406030204" pitchFamily="18" charset="0"/>
              </a:rPr>
              <a:t> programs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child would be interested in training program for a trade job and say_____</a:t>
            </a:r>
          </a:p>
        </p:txBody>
      </p:sp>
    </p:spTree>
    <p:extLst>
      <p:ext uri="{BB962C8B-B14F-4D97-AF65-F5344CB8AC3E}">
        <p14:creationId xmlns:p14="http://schemas.microsoft.com/office/powerpoint/2010/main" val="1755712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89AF-802E-160B-53BF-FB7055A4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0"/>
            <a:ext cx="9021595" cy="884808"/>
          </a:xfrm>
        </p:spPr>
        <p:txBody>
          <a:bodyPr/>
          <a:lstStyle/>
          <a:p>
            <a:r>
              <a:rPr lang="en-US"/>
              <a:t>Perceptions of reading, ELA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AE6F4-3DB4-CE92-9CD6-FCB840024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54" y="980217"/>
            <a:ext cx="3412780" cy="5079962"/>
          </a:xfrm>
        </p:spPr>
        <p:txBody>
          <a:bodyPr/>
          <a:lstStyle/>
          <a:p>
            <a:r>
              <a:rPr lang="en-US" sz="2000"/>
              <a:t>Overall, the vast majority of parents believe their children are reading at expected levels.</a:t>
            </a:r>
          </a:p>
          <a:p>
            <a:endParaRPr lang="en-US" sz="2000"/>
          </a:p>
          <a:p>
            <a:pPr lvl="4"/>
            <a:endParaRPr lang="en-US" sz="1100"/>
          </a:p>
          <a:p>
            <a:r>
              <a:rPr lang="en-US" sz="2000"/>
              <a:t>However, in reality only 44% of 8</a:t>
            </a:r>
            <a:r>
              <a:rPr lang="en-US" sz="2000" baseline="30000"/>
              <a:t>th</a:t>
            </a:r>
            <a:r>
              <a:rPr lang="en-US" sz="2000"/>
              <a:t> graders and 58% of 10</a:t>
            </a:r>
            <a:r>
              <a:rPr lang="en-US" sz="2000" baseline="30000"/>
              <a:t>th</a:t>
            </a:r>
            <a:r>
              <a:rPr lang="en-US" sz="2000"/>
              <a:t> graders were “meeting or exceeding”  expectations on the 2023 ELA MCAS. </a:t>
            </a:r>
          </a:p>
          <a:p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0F1B0-6C5A-6B73-29C6-82E71648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5078AD-29A5-CA79-CED1-90AF2C6A9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070285"/>
              </p:ext>
            </p:extLst>
          </p:nvPr>
        </p:nvGraphicFramePr>
        <p:xfrm>
          <a:off x="3603278" y="1600201"/>
          <a:ext cx="5975287" cy="489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079B4A-7FE9-4CC0-A01B-1534CEAAF07C}"/>
              </a:ext>
            </a:extLst>
          </p:cNvPr>
          <p:cNvSpPr txBox="1"/>
          <p:nvPr/>
        </p:nvSpPr>
        <p:spPr>
          <a:xfrm>
            <a:off x="3774437" y="1046203"/>
            <a:ext cx="5557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Majority of parents say child reading at expected level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their child is/is not at expected reading levels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3AE48-CA83-E1B1-BCD0-D5C196B2A9E3}"/>
              </a:ext>
            </a:extLst>
          </p:cNvPr>
          <p:cNvSpPr txBox="1"/>
          <p:nvPr/>
        </p:nvSpPr>
        <p:spPr>
          <a:xfrm>
            <a:off x="367360" y="5283043"/>
            <a:ext cx="2908168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To the best of your knowledge, is your </a:t>
            </a:r>
            <a:r>
              <a:rPr lang="en-US" sz="1000" b="1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 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child reading at the level expected for students in their age group? 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i="1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34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506D-FF88-ADBC-23E5-D7371ECE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Perceptions of math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8486-BBE4-1ED8-C79E-6EAD4D32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1001547"/>
            <a:ext cx="3197005" cy="4900186"/>
          </a:xfrm>
        </p:spPr>
        <p:txBody>
          <a:bodyPr/>
          <a:lstStyle/>
          <a:p>
            <a:r>
              <a:rPr lang="en-US" sz="2000"/>
              <a:t>A large majority of parents say their children are on level for math across grade levels.</a:t>
            </a:r>
          </a:p>
          <a:p>
            <a:pPr marL="914400" lvl="2" indent="0">
              <a:buNone/>
            </a:pPr>
            <a:endParaRPr lang="en-US" sz="1400"/>
          </a:p>
          <a:p>
            <a:r>
              <a:rPr lang="en-US" sz="2000"/>
              <a:t>However, in reality, only 38% of 8</a:t>
            </a:r>
            <a:r>
              <a:rPr lang="en-US" sz="2000" baseline="30000"/>
              <a:t>th</a:t>
            </a:r>
            <a:r>
              <a:rPr lang="en-US" sz="2000"/>
              <a:t> graders and 50% of 10</a:t>
            </a:r>
            <a:r>
              <a:rPr lang="en-US" sz="2000" baseline="30000"/>
              <a:t>th</a:t>
            </a:r>
            <a:r>
              <a:rPr lang="en-US" sz="2000"/>
              <a:t> graders were “meeting or exceeding” expectations on the 2023 Math MCAS.</a:t>
            </a:r>
          </a:p>
          <a:p>
            <a:endParaRPr lang="en-US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FED73-C2B5-A601-5255-45604D18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CBC95D-6869-9C41-195A-C2CF8EEFD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906419"/>
              </p:ext>
            </p:extLst>
          </p:nvPr>
        </p:nvGraphicFramePr>
        <p:xfrm>
          <a:off x="3503691" y="1483615"/>
          <a:ext cx="5866645" cy="505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C229AE-BB90-6F66-8678-53E1D422DC98}"/>
              </a:ext>
            </a:extLst>
          </p:cNvPr>
          <p:cNvSpPr txBox="1"/>
          <p:nvPr/>
        </p:nvSpPr>
        <p:spPr>
          <a:xfrm>
            <a:off x="3619877" y="940564"/>
            <a:ext cx="58666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Most see their children at expected level for math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their child is/is not at expected math levels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BD493-BF32-EF8F-24CE-4307D4248404}"/>
              </a:ext>
            </a:extLst>
          </p:cNvPr>
          <p:cNvSpPr txBox="1"/>
          <p:nvPr/>
        </p:nvSpPr>
        <p:spPr>
          <a:xfrm>
            <a:off x="479336" y="5467885"/>
            <a:ext cx="2908168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How about in terms of math? Is your GRADE LEVEL child working at the level expected for students in their age group when it comes to math? 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i="1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18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A483-8CBB-025B-F65C-61A1AF1C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school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7E4A7-1272-C832-E5E6-53F032F6C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527" y="803455"/>
            <a:ext cx="8889780" cy="1100797"/>
          </a:xfrm>
        </p:spPr>
        <p:txBody>
          <a:bodyPr/>
          <a:lstStyle/>
          <a:p>
            <a:r>
              <a:rPr lang="en-US" sz="2400"/>
              <a:t>Most parents offer positive grades to their children’s schools, though 30% say it’s too early in the year to give a grade.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99B33-CC3D-9690-F7B2-40A0F0A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00509-8A58-F8C1-1180-3912A3B3F695}"/>
              </a:ext>
            </a:extLst>
          </p:cNvPr>
          <p:cNvSpPr txBox="1"/>
          <p:nvPr/>
        </p:nvSpPr>
        <p:spPr>
          <a:xfrm>
            <a:off x="3065930" y="6191134"/>
            <a:ext cx="509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Considering all parts of the school experience, such as communications, academic support, curriculum, counselors, teachers, extracurriculars, and so on, 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how would you grade your </a:t>
            </a:r>
            <a:r>
              <a:rPr lang="en-US" sz="1000" b="1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GRADE LEVEL 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child’s school so far this yea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</a:t>
            </a:r>
            <a:r>
              <a:rPr lang="en-US" sz="1000" i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Or is it too early in the year to tell? </a:t>
            </a:r>
            <a:endParaRPr lang="en-US" sz="1000" i="1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i="1">
              <a:latin typeface="Cambria" panose="020405030504060302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4ABC91-2C70-F30B-89FD-2150B9411F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342091"/>
              </p:ext>
            </p:extLst>
          </p:nvPr>
        </p:nvGraphicFramePr>
        <p:xfrm>
          <a:off x="579422" y="2605020"/>
          <a:ext cx="7387810" cy="3318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996CB4-CD3F-FCD6-399A-13DAA779B6E3}"/>
              </a:ext>
            </a:extLst>
          </p:cNvPr>
          <p:cNvSpPr txBox="1"/>
          <p:nvPr/>
        </p:nvSpPr>
        <p:spPr>
          <a:xfrm>
            <a:off x="543482" y="2051022"/>
            <a:ext cx="8057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Most parents give their children’s schools high marks, many say it’s too early to tell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give their children’s school each grade </a:t>
            </a:r>
          </a:p>
        </p:txBody>
      </p:sp>
    </p:spTree>
    <p:extLst>
      <p:ext uri="{BB962C8B-B14F-4D97-AF65-F5344CB8AC3E}">
        <p14:creationId xmlns:p14="http://schemas.microsoft.com/office/powerpoint/2010/main" val="1079324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0C478-4CEE-D27F-E4E7-9813202E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grades - open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EEE57-3B38-9EDE-2EB3-31017644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ED04A8-EF22-924E-BE87-1EA28934C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656565"/>
              </p:ext>
            </p:extLst>
          </p:nvPr>
        </p:nvGraphicFramePr>
        <p:xfrm>
          <a:off x="3572540" y="1758912"/>
          <a:ext cx="5255773" cy="3445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961">
                  <a:extLst>
                    <a:ext uri="{9D8B030D-6E8A-4147-A177-3AD203B41FA5}">
                      <a16:colId xmlns:a16="http://schemas.microsoft.com/office/drawing/2014/main" val="3968104791"/>
                    </a:ext>
                  </a:extLst>
                </a:gridCol>
                <a:gridCol w="719812">
                  <a:extLst>
                    <a:ext uri="{9D8B030D-6E8A-4147-A177-3AD203B41FA5}">
                      <a16:colId xmlns:a16="http://schemas.microsoft.com/office/drawing/2014/main" val="527602711"/>
                    </a:ext>
                  </a:extLst>
                </a:gridCol>
              </a:tblGrid>
              <a:tr h="347848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9365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Workload / curriculum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22%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96481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Grades / student performance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21%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00038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Teacher / administration performance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475376"/>
                  </a:ext>
                </a:extLst>
              </a:tr>
              <a:tr h="5361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School resources (academic support, shortages, AP classes, extracurriculars, infrastructure etc.)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17%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582965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Communication / support among staff and parents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48638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Individualized attention / meeting child's needs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36444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General comments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489157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School community / environment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857807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School safety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049136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Other (lack of diversity, politics, location, IEP support …)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10%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33860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Don’t know / too early to tell / school just started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5%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2576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E57A22-DD14-FD42-4B97-9688BDDDC4DF}"/>
              </a:ext>
            </a:extLst>
          </p:cNvPr>
          <p:cNvSpPr txBox="1"/>
          <p:nvPr/>
        </p:nvSpPr>
        <p:spPr>
          <a:xfrm>
            <a:off x="3473554" y="1064488"/>
            <a:ext cx="5453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Curriculum, performance &amp; teachers are top of mind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% of parents who say </a:t>
            </a:r>
            <a:r>
              <a:rPr lang="en-US" sz="1400" i="1">
                <a:solidFill>
                  <a:prstClr val="black"/>
                </a:solidFill>
                <a:latin typeface="Cambria" panose="02040503050406030204" pitchFamily="18" charset="0"/>
              </a:rPr>
              <a:t>they were thinking of ___ when grading school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E161E-DC25-65A3-FC28-51A011CF2FD1}"/>
              </a:ext>
            </a:extLst>
          </p:cNvPr>
          <p:cNvSpPr/>
          <p:nvPr/>
        </p:nvSpPr>
        <p:spPr>
          <a:xfrm>
            <a:off x="3473554" y="5345139"/>
            <a:ext cx="5925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Note: Results may add to more than 100% as responses could be coded into multiple categories.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5E0A3F-6A11-9BA7-F782-A4AA3B6D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5204713"/>
            <a:ext cx="31464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sz="10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Thinking about the letter grade you just gave to your GRADE LEVEL child’s school, what were you thinking of in particular when you gave the grade you did? OPEN-END, RECORD VERBATIM.</a:t>
            </a:r>
            <a:endParaRPr lang="en-US" sz="1000" i="1">
              <a:effectLst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1DA798-774A-F129-5B56-DBFF68E1BD0A}"/>
              </a:ext>
            </a:extLst>
          </p:cNvPr>
          <p:cNvSpPr txBox="1">
            <a:spLocks/>
          </p:cNvSpPr>
          <p:nvPr/>
        </p:nvSpPr>
        <p:spPr bwMode="auto">
          <a:xfrm>
            <a:off x="190498" y="1064488"/>
            <a:ext cx="3146425" cy="41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Most parents base grades on the curriculum, their child’s performance and the teachers and administration at school.</a:t>
            </a:r>
          </a:p>
          <a:p>
            <a:pPr marL="0" indent="0">
              <a:buNone/>
            </a:pP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53348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E4E5-6B62-1013-F1A2-928C0DF8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grade factors – open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B117-0AE1-62F5-44E4-BE8FF31E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8" y="1111952"/>
            <a:ext cx="3234911" cy="4525963"/>
          </a:xfrm>
        </p:spPr>
        <p:txBody>
          <a:bodyPr/>
          <a:lstStyle/>
          <a:p>
            <a:r>
              <a:rPr lang="en-US" sz="2200"/>
              <a:t>Among parents who did not provide a grade for their child’s school, quality of education &amp; teachers and post HS life skills are the most important factors they will consider.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A7060-9190-7752-47BA-FC21BC51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F8CEC3-F1D9-7542-EF2D-8DE33B9F2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51823"/>
              </p:ext>
            </p:extLst>
          </p:nvPr>
        </p:nvGraphicFramePr>
        <p:xfrm>
          <a:off x="3590689" y="1507532"/>
          <a:ext cx="5237624" cy="355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298">
                  <a:extLst>
                    <a:ext uri="{9D8B030D-6E8A-4147-A177-3AD203B41FA5}">
                      <a16:colId xmlns:a16="http://schemas.microsoft.com/office/drawing/2014/main" val="3968104791"/>
                    </a:ext>
                  </a:extLst>
                </a:gridCol>
                <a:gridCol w="717326">
                  <a:extLst>
                    <a:ext uri="{9D8B030D-6E8A-4147-A177-3AD203B41FA5}">
                      <a16:colId xmlns:a16="http://schemas.microsoft.com/office/drawing/2014/main" val="527602711"/>
                    </a:ext>
                  </a:extLst>
                </a:gridCol>
              </a:tblGrid>
              <a:tr h="347848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Topic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9365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Quality of education (content of curriculum, workload, specific classes, etc.)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40%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96481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Quality teachers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20%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500038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Learning life skills &amp; post HS preparation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15%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475376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Communication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496041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Environmental norms (supportive, no bullying, community, respect, fairness, DEI etc.)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13%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548638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School resources (extracurriculars, counselors, staffing etc.)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12%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536444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Grades / student performance / academic standing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11%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489157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School safety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857807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Support for students with IEP's &amp; disabilities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6%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049136"/>
                  </a:ext>
                </a:extLst>
              </a:tr>
              <a:tr h="256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Arial" panose="020B0604020202020204" pitchFamily="34" charset="0"/>
                        </a:rPr>
                        <a:t>Other / don't know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9%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338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44C03F-0BCE-AC0C-3DCA-1EB3CC371EE4}"/>
              </a:ext>
            </a:extLst>
          </p:cNvPr>
          <p:cNvSpPr txBox="1"/>
          <p:nvPr/>
        </p:nvSpPr>
        <p:spPr>
          <a:xfrm>
            <a:off x="3391329" y="905894"/>
            <a:ext cx="5925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Quality of education and teachers will</a:t>
            </a:r>
            <a:r>
              <a:rPr lang="en-US" sz="1600" b="1">
                <a:solidFill>
                  <a:prstClr val="black"/>
                </a:solidFill>
                <a:latin typeface="Cambria" panose="02040503050406030204" pitchFamily="18" charset="0"/>
              </a:rPr>
              <a:t> be most important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% of parents who say </a:t>
            </a:r>
            <a:r>
              <a:rPr lang="en-US" sz="1400" i="1">
                <a:solidFill>
                  <a:prstClr val="black"/>
                </a:solidFill>
                <a:latin typeface="Cambria" panose="02040503050406030204" pitchFamily="18" charset="0"/>
              </a:rPr>
              <a:t>___ will be most important factors</a:t>
            </a: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487C3AF3-662A-33D4-9DCA-78E4FBD232A7}"/>
              </a:ext>
            </a:extLst>
          </p:cNvPr>
          <p:cNvSpPr txBox="1">
            <a:spLocks/>
          </p:cNvSpPr>
          <p:nvPr/>
        </p:nvSpPr>
        <p:spPr bwMode="auto">
          <a:xfrm>
            <a:off x="156418" y="5078146"/>
            <a:ext cx="314642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solidFill>
                  <a:prstClr val="black"/>
                </a:solidFill>
                <a:ea typeface="Cambria" panose="02040503050406030204" pitchFamily="18" charset="0"/>
              </a:rPr>
              <a:t>Q: </a:t>
            </a:r>
            <a:r>
              <a:rPr lang="en-US" sz="1000" i="1">
                <a:effectLst/>
                <a:ea typeface="Cambria" panose="02040503050406030204" pitchFamily="18" charset="0"/>
                <a:cs typeface="Cambria" panose="02040503050406030204" pitchFamily="18" charset="0"/>
              </a:rPr>
              <a:t>When thinking about a grade for your child’s school, what factors will be most important to you? OPEN-END, RECORD VERBATIM.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>
                <a:ea typeface="Cambria" panose="02040503050406030204" pitchFamily="18" charset="0"/>
              </a:rPr>
              <a:t>*Note: Asked among parents who did not select a letter grade.</a:t>
            </a:r>
            <a:endParaRPr lang="en-US" sz="1000" i="1">
              <a:effectLst/>
              <a:ea typeface="Cambria" panose="020405030504060302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00" i="1">
              <a:solidFill>
                <a:prstClr val="black"/>
              </a:solidFill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E1B4E-B52F-D215-53AD-29E4507B708A}"/>
              </a:ext>
            </a:extLst>
          </p:cNvPr>
          <p:cNvSpPr/>
          <p:nvPr/>
        </p:nvSpPr>
        <p:spPr>
          <a:xfrm>
            <a:off x="3590689" y="5374058"/>
            <a:ext cx="5925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Note: Results may add to more than 100% as responses could be coded into multiple categories.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B915-EE58-271D-9290-0A13866E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 health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C1B43-4B5D-C332-D9FE-261483A4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4808"/>
            <a:ext cx="8229600" cy="4525963"/>
          </a:xfrm>
        </p:spPr>
        <p:txBody>
          <a:bodyPr/>
          <a:lstStyle/>
          <a:p>
            <a:r>
              <a:rPr lang="en-US" sz="2000"/>
              <a:t>Mental health concerns are related to other factors, with more parents of IEP / ELL students, LGBTQIA+ students expressing concerns.</a:t>
            </a:r>
          </a:p>
          <a:p>
            <a:r>
              <a:rPr lang="en-US" sz="2000"/>
              <a:t>Mental and emotional health are also closely linked to academic concerns.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ED7F7-F491-E566-CFEE-78CEA941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484AA-D1BD-AB4B-FD47-AFCBEFCD3FBC}"/>
              </a:ext>
            </a:extLst>
          </p:cNvPr>
          <p:cNvSpPr txBox="1"/>
          <p:nvPr/>
        </p:nvSpPr>
        <p:spPr>
          <a:xfrm>
            <a:off x="3238530" y="6235943"/>
            <a:ext cx="4282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  <a:ea typeface="Cambria" panose="02040503050406030204" pitchFamily="18" charset="0"/>
              </a:rPr>
              <a:t>Q: Thinking about your child’s mental and emotional health this year, would you say you are ___?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615C2-E3E0-5A00-A2B5-4168F2D93DCD}"/>
              </a:ext>
            </a:extLst>
          </p:cNvPr>
          <p:cNvSpPr txBox="1"/>
          <p:nvPr/>
        </p:nvSpPr>
        <p:spPr>
          <a:xfrm>
            <a:off x="476662" y="2593791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Concerns about mental health more common among some groups of parents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are very / somewhat concerns about their student’s mental health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C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32575"/>
              </p:ext>
            </p:extLst>
          </p:nvPr>
        </p:nvGraphicFramePr>
        <p:xfrm>
          <a:off x="509696" y="3073547"/>
          <a:ext cx="8157642" cy="308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9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A508-2395-D1C3-19A4-E9750C38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DAEF-E6D1-B8DB-C733-BA185202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4809"/>
            <a:ext cx="8229600" cy="4525963"/>
          </a:xfrm>
        </p:spPr>
        <p:txBody>
          <a:bodyPr/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7091-887B-CB14-F6BB-CF098B4F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BCDFB-31AF-FF11-C7E6-7B1E9360C66C}"/>
              </a:ext>
            </a:extLst>
          </p:cNvPr>
          <p:cNvSpPr txBox="1">
            <a:spLocks/>
          </p:cNvSpPr>
          <p:nvPr/>
        </p:nvSpPr>
        <p:spPr bwMode="auto">
          <a:xfrm>
            <a:off x="361252" y="844583"/>
            <a:ext cx="8229600" cy="52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latin typeface="Cambria"/>
                <a:ea typeface="Cambria"/>
              </a:rPr>
              <a:t>There are differences by socioeconomic status and race in parents' expectations and knowledge surrounding college and career pathways.</a:t>
            </a:r>
          </a:p>
          <a:p>
            <a:pPr lvl="4"/>
            <a:endParaRPr lang="en-US" sz="1000">
              <a:latin typeface="Cambria"/>
              <a:ea typeface="Cambria"/>
            </a:endParaRPr>
          </a:p>
          <a:p>
            <a:pPr lvl="1"/>
            <a:r>
              <a:rPr lang="en-US" sz="1600">
                <a:latin typeface="Cambria"/>
                <a:ea typeface="Cambria"/>
              </a:rPr>
              <a:t>Parents see themselves as key influence holders when it comes to helping their children plan for the future. This is especially true of Black and Latino parents.</a:t>
            </a:r>
          </a:p>
          <a:p>
            <a:pPr lvl="4"/>
            <a:endParaRPr lang="en-US" sz="800">
              <a:latin typeface="Cambria"/>
              <a:ea typeface="Cambria"/>
            </a:endParaRPr>
          </a:p>
          <a:p>
            <a:pPr lvl="1"/>
            <a:r>
              <a:rPr lang="en-US" sz="1600">
                <a:latin typeface="Cambria"/>
                <a:ea typeface="Cambria"/>
              </a:rPr>
              <a:t>When asked about post high school, most parents say their children are interested in starting a bachelor’s degree program. However, parents who attended college themselves, white, and Asian parents are much more likely to say their children are interested in attending college, while Latino parents and low-income parents are less likely to say their children are interested in attending college. </a:t>
            </a:r>
          </a:p>
          <a:p>
            <a:pPr lvl="4"/>
            <a:endParaRPr lang="en-US" sz="800">
              <a:ea typeface="Cambria"/>
            </a:endParaRPr>
          </a:p>
          <a:p>
            <a:pPr lvl="1"/>
            <a:r>
              <a:rPr lang="en-US" sz="1600">
                <a:ea typeface="Cambria"/>
              </a:rPr>
              <a:t>Parents who attended college and upper income parents are more likely to feel equipped to help their children with applications and financial aid, while Latino parents and low-income parents reported less awareness about the college application and financial aid process.</a:t>
            </a:r>
          </a:p>
          <a:p>
            <a:pPr lvl="4"/>
            <a:endParaRPr lang="en-US" sz="800">
              <a:ea typeface="Cambria"/>
            </a:endParaRPr>
          </a:p>
          <a:p>
            <a:pPr lvl="1"/>
            <a:r>
              <a:rPr lang="en-US" sz="1600">
                <a:ea typeface="Cambria"/>
              </a:rPr>
              <a:t>Black and Latino parents are relatively less likely to be aware of advanced placement programs available in their children’s school.</a:t>
            </a:r>
            <a:endParaRPr lang="en-US" sz="16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6657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BF05B-1D95-4070-9863-C89184B7A94C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5867400"/>
            <a:ext cx="2438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685800"/>
            <a:ext cx="6096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53400" y="60960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0" y="6027740"/>
            <a:ext cx="9144000" cy="830997"/>
          </a:xfrm>
          <a:prstGeom prst="rect">
            <a:avLst/>
          </a:prstGeom>
          <a:solidFill>
            <a:srgbClr val="990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info@massincpolling.com      MassINCPolling.com      @</a:t>
            </a:r>
            <a:r>
              <a:rPr lang="en-US" sz="1200" err="1">
                <a:solidFill>
                  <a:schemeClr val="bg1"/>
                </a:solidFill>
                <a:latin typeface="Cambria" pitchFamily="18" charset="0"/>
              </a:rPr>
              <a:t>MassINCPolling</a:t>
            </a:r>
            <a:endParaRPr lang="en-US" sz="1200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/>
            <a:endParaRPr lang="en-US" sz="1200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/>
            <a:r>
              <a:rPr lang="en-US" sz="1200">
                <a:solidFill>
                  <a:schemeClr val="bg1"/>
                </a:solidFill>
                <a:latin typeface="Cambria" pitchFamily="18" charset="0"/>
              </a:rPr>
              <a:t>11 Beacon St, Suite 500    |   Boston, MA 02108    |    Phone: (617) 224-1647</a:t>
            </a:r>
          </a:p>
          <a:p>
            <a:pPr algn="ctr" eaLnBrk="1" hangingPunct="1"/>
            <a:endParaRPr lang="en-US" sz="120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609" y="4375167"/>
            <a:ext cx="2807208" cy="806223"/>
          </a:xfrm>
          <a:prstGeom prst="rect">
            <a:avLst/>
          </a:prstGeom>
        </p:spPr>
      </p:pic>
      <p:pic>
        <p:nvPicPr>
          <p:cNvPr id="7" name="Picture 4" descr="Ed Trust in MA (@EdTrustMA) / Twitter">
            <a:extLst>
              <a:ext uri="{FF2B5EF4-FFF2-40B4-BE49-F238E27FC236}">
                <a16:creationId xmlns:a16="http://schemas.microsoft.com/office/drawing/2014/main" id="{982B80A7-AE48-2B2A-D2EE-494D5BE49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7" b="32334"/>
          <a:stretch/>
        </p:blipFill>
        <p:spPr bwMode="auto">
          <a:xfrm>
            <a:off x="2791488" y="685800"/>
            <a:ext cx="2844740" cy="13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B2108-3F89-B9BA-CB20-96586C443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055" y="2742193"/>
            <a:ext cx="2581835" cy="87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A508-2395-D1C3-19A4-E9750C38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DAEF-E6D1-B8DB-C733-BA185202E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4809"/>
            <a:ext cx="8229600" cy="4525963"/>
          </a:xfrm>
        </p:spPr>
        <p:txBody>
          <a:bodyPr/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7091-887B-CB14-F6BB-CF098B4F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9BCDFB-31AF-FF11-C7E6-7B1E9360C66C}"/>
              </a:ext>
            </a:extLst>
          </p:cNvPr>
          <p:cNvSpPr txBox="1">
            <a:spLocks/>
          </p:cNvSpPr>
          <p:nvPr/>
        </p:nvSpPr>
        <p:spPr bwMode="auto">
          <a:xfrm>
            <a:off x="190498" y="884808"/>
            <a:ext cx="8587742" cy="517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>
                <a:ea typeface="Cambria" panose="02040503050406030204" pitchFamily="18" charset="0"/>
              </a:rPr>
              <a:t>The cost of tuition, room and board in higher education is a significant concern for all parents, regardless of race and income.</a:t>
            </a:r>
          </a:p>
          <a:p>
            <a:pPr marL="0" indent="0">
              <a:buNone/>
            </a:pPr>
            <a:endParaRPr lang="en-US" sz="2200" b="0" i="0" u="none" strike="noStrike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r>
              <a:rPr lang="en-US" sz="2200" b="0" i="0" u="none" strike="noStrike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A majority of parents say their child’s school does not offer vocational training, while some are unsure. However, most parents think </a:t>
            </a:r>
            <a:r>
              <a:rPr lang="en-US" sz="2200">
                <a:solidFill>
                  <a:srgbClr val="000000"/>
                </a:solidFill>
                <a:ea typeface="Cambria" panose="02040503050406030204" pitchFamily="18" charset="0"/>
              </a:rPr>
              <a:t>having </a:t>
            </a:r>
            <a:r>
              <a:rPr lang="en-US" sz="2200" err="1">
                <a:solidFill>
                  <a:srgbClr val="000000"/>
                </a:solidFill>
                <a:ea typeface="Cambria" panose="02040503050406030204" pitchFamily="18" charset="0"/>
              </a:rPr>
              <a:t>voc</a:t>
            </a:r>
            <a:r>
              <a:rPr lang="en-US" sz="2200">
                <a:solidFill>
                  <a:srgbClr val="000000"/>
                </a:solidFill>
                <a:ea typeface="Cambria" panose="02040503050406030204" pitchFamily="18" charset="0"/>
              </a:rPr>
              <a:t> tech options </a:t>
            </a:r>
            <a:r>
              <a:rPr lang="en-US" sz="2200" b="0" i="0" u="none" strike="noStrike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would benefit their child</a:t>
            </a:r>
            <a:r>
              <a:rPr lang="en-US" sz="2200">
                <a:solidFill>
                  <a:srgbClr val="000000"/>
                </a:solidFill>
                <a:ea typeface="Cambria" panose="02040503050406030204" pitchFamily="18" charset="0"/>
              </a:rPr>
              <a:t>.</a:t>
            </a:r>
          </a:p>
          <a:p>
            <a:pPr lvl="5"/>
            <a:endParaRPr lang="en-US" sz="22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200">
                <a:ea typeface="Cambria" panose="02040503050406030204" pitchFamily="18" charset="0"/>
              </a:rPr>
              <a:t>As a whole, parents continue to overestimate their children’s academic performance and readiness, following a common dynamic that extends back to the start of the pandemic.</a:t>
            </a:r>
          </a:p>
          <a:p>
            <a:pPr lvl="4"/>
            <a:endParaRPr lang="en-US" sz="800"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00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6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0AF4-578E-A019-37A7-11120FD3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Influences on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0EFF3-E9F8-E7E2-16EE-32CB7FDB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8" y="806855"/>
            <a:ext cx="8583631" cy="4525963"/>
          </a:xfrm>
        </p:spPr>
        <p:txBody>
          <a:bodyPr/>
          <a:lstStyle/>
          <a:p>
            <a:r>
              <a:rPr lang="en-US" sz="2400"/>
              <a:t>Parents see themselves as key influences on their children’s post-high school plans. Parents of color also identify a broader range of contributors.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3D1D2-33A1-9581-826D-91874605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B5082A-678A-C799-E421-B3D43C1FE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940410"/>
              </p:ext>
            </p:extLst>
          </p:nvPr>
        </p:nvGraphicFramePr>
        <p:xfrm>
          <a:off x="552449" y="3091223"/>
          <a:ext cx="7714697" cy="2709656"/>
        </p:xfrm>
        <a:graphic>
          <a:graphicData uri="http://schemas.openxmlformats.org/drawingml/2006/table">
            <a:tbl>
              <a:tblPr/>
              <a:tblGrid>
                <a:gridCol w="3398782">
                  <a:extLst>
                    <a:ext uri="{9D8B030D-6E8A-4147-A177-3AD203B41FA5}">
                      <a16:colId xmlns:a16="http://schemas.microsoft.com/office/drawing/2014/main" val="2084437982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3457910330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947814048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589030398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1832573637"/>
                    </a:ext>
                  </a:extLst>
                </a:gridCol>
                <a:gridCol w="863183">
                  <a:extLst>
                    <a:ext uri="{9D8B030D-6E8A-4147-A177-3AD203B41FA5}">
                      <a16:colId xmlns:a16="http://schemas.microsoft.com/office/drawing/2014/main" val="952698749"/>
                    </a:ext>
                  </a:extLst>
                </a:gridCol>
              </a:tblGrid>
              <a:tr h="438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Overall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Black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Latino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Asian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52269"/>
                  </a:ext>
                </a:extLst>
              </a:tr>
              <a:tr h="378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Your influence as a parent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A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536893"/>
                  </a:ext>
                </a:extLst>
              </a:tr>
              <a:tr h="378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Teachers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49891"/>
                  </a:ext>
                </a:extLst>
              </a:tr>
              <a:tr h="378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Family members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824706"/>
                  </a:ext>
                </a:extLst>
              </a:tr>
              <a:tr h="378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Guidance counselors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D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20316"/>
                  </a:ext>
                </a:extLst>
              </a:tr>
              <a:tr h="378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College prep programs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90126"/>
                  </a:ext>
                </a:extLst>
              </a:tr>
              <a:tr h="3784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Friends' and peers’ plans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725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C4B76B-0B9A-C292-8380-5D5CFC108A42}"/>
              </a:ext>
            </a:extLst>
          </p:cNvPr>
          <p:cNvSpPr txBox="1"/>
          <p:nvPr/>
        </p:nvSpPr>
        <p:spPr>
          <a:xfrm>
            <a:off x="514903" y="2494451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Parents identify a range of influences on post high school plans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each is a “very important” influence on their child’s plans.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952DA-1D04-92DB-1DF6-7260F6AB66F4}"/>
              </a:ext>
            </a:extLst>
          </p:cNvPr>
          <p:cNvSpPr txBox="1"/>
          <p:nvPr/>
        </p:nvSpPr>
        <p:spPr>
          <a:xfrm>
            <a:off x="3151421" y="6156297"/>
            <a:ext cx="452953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Q: When thinking about post-high school plans for your GRADE LEVEL child, how important do you believe READ FIRST is/are in helping make their plans? How about READ NEXT?</a:t>
            </a:r>
            <a:endParaRPr lang="en-US" sz="1000" i="1"/>
          </a:p>
        </p:txBody>
      </p:sp>
    </p:spTree>
    <p:extLst>
      <p:ext uri="{BB962C8B-B14F-4D97-AF65-F5344CB8AC3E}">
        <p14:creationId xmlns:p14="http://schemas.microsoft.com/office/powerpoint/2010/main" val="155473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8CE1-A35C-1D70-262C-60FAB15B6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Parental involvement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AECDE-D56C-1FC5-AB86-6C63054A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C70217-E3A5-C6FB-652F-2D96439DB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84809"/>
            <a:ext cx="8624148" cy="1255233"/>
          </a:xfrm>
        </p:spPr>
        <p:txBody>
          <a:bodyPr/>
          <a:lstStyle/>
          <a:p>
            <a:r>
              <a:rPr lang="en-US" sz="2400">
                <a:latin typeface="Cambria"/>
                <a:ea typeface="Cambria"/>
              </a:rPr>
              <a:t>Most say they have discussed post-high school hopes and plans with their children at least a fair amount. </a:t>
            </a:r>
            <a:endParaRPr lang="en-US" sz="2400"/>
          </a:p>
          <a:p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51CE0-0855-9480-8591-9C043354E930}"/>
              </a:ext>
            </a:extLst>
          </p:cNvPr>
          <p:cNvSpPr txBox="1"/>
          <p:nvPr/>
        </p:nvSpPr>
        <p:spPr>
          <a:xfrm>
            <a:off x="3039092" y="6292693"/>
            <a:ext cx="4663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</a:rPr>
              <a:t>Q: </a:t>
            </a:r>
            <a:r>
              <a:rPr lang="en-US" sz="1000" i="1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 much have you discussed your GRADE LEVEL child’s hopes and plans for after high school with them? </a:t>
            </a:r>
            <a:endParaRPr lang="en-US" sz="1000" i="1"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D1A56-94CC-B3F9-6585-B559CBA82B24}"/>
              </a:ext>
            </a:extLst>
          </p:cNvPr>
          <p:cNvSpPr txBox="1"/>
          <p:nvPr/>
        </p:nvSpPr>
        <p:spPr>
          <a:xfrm>
            <a:off x="629764" y="2313277"/>
            <a:ext cx="7491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Most parents say they have discussed plans with their child at least a little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they have discussed post high school plans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2CA5B6-4F11-39AD-7900-8D8F3636DA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613529"/>
              </p:ext>
            </p:extLst>
          </p:nvPr>
        </p:nvGraphicFramePr>
        <p:xfrm>
          <a:off x="629764" y="2944745"/>
          <a:ext cx="6990236" cy="310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7195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CE73F-B1DA-2DA4-3749-EBA9B164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 high school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B06-1280-EACC-56B6-D1AE4C99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853268"/>
            <a:ext cx="8229600" cy="1459895"/>
          </a:xfrm>
        </p:spPr>
        <p:txBody>
          <a:bodyPr/>
          <a:lstStyle/>
          <a:p>
            <a:r>
              <a:rPr lang="en-US" sz="2400"/>
              <a:t>Most parents say they have discussed post-high school plans with their children. Black parents were most likely to say so.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1ED39-14DC-0F98-DA1A-7A362B29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4CF4C-AC4A-F0CE-78A3-E5A32B134DDE}"/>
              </a:ext>
            </a:extLst>
          </p:cNvPr>
          <p:cNvSpPr txBox="1"/>
          <p:nvPr/>
        </p:nvSpPr>
        <p:spPr>
          <a:xfrm>
            <a:off x="3130475" y="6296899"/>
            <a:ext cx="4979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</a:rPr>
              <a:t>Q: </a:t>
            </a:r>
            <a:r>
              <a:rPr lang="en-US" sz="1000" i="1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 much have you discussed your GRADE LEVEL child’s hopes and plans for after high school with them? </a:t>
            </a:r>
            <a:endParaRPr lang="en-US" sz="1000" i="1"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D036C-BC72-C598-C2B1-1B60C93B7C7E}"/>
              </a:ext>
            </a:extLst>
          </p:cNvPr>
          <p:cNvSpPr txBox="1"/>
          <p:nvPr/>
        </p:nvSpPr>
        <p:spPr>
          <a:xfrm>
            <a:off x="485465" y="2340807"/>
            <a:ext cx="8748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Black parents more likely to say they have discussed plans with their child 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they have discussed post high school plans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C53AF1-2D22-E271-C1E6-B67CCDE99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466773"/>
              </p:ext>
            </p:extLst>
          </p:nvPr>
        </p:nvGraphicFramePr>
        <p:xfrm>
          <a:off x="279870" y="2831457"/>
          <a:ext cx="8140229" cy="346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876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5451-FFFB-DA04-C21D-C00E662A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8" y="0"/>
            <a:ext cx="8953501" cy="884808"/>
          </a:xfrm>
        </p:spPr>
        <p:txBody>
          <a:bodyPr/>
          <a:lstStyle/>
          <a:p>
            <a:r>
              <a:rPr lang="en-US" sz="4000"/>
              <a:t>Post-HS discussions increase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0EDB-F9D8-CCE9-997A-321D9B36A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44" y="844457"/>
            <a:ext cx="8229600" cy="1491793"/>
          </a:xfrm>
        </p:spPr>
        <p:txBody>
          <a:bodyPr/>
          <a:lstStyle/>
          <a:p>
            <a:r>
              <a:rPr lang="en-US" sz="2400"/>
              <a:t>Parents of older children are far more likely to report having extensive discussions about post-high school plans.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81BA9-8BE7-DC54-2C7A-E6E95C10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9A3154-8A76-3A74-1526-6A81CD48B517}"/>
              </a:ext>
            </a:extLst>
          </p:cNvPr>
          <p:cNvSpPr txBox="1"/>
          <p:nvPr/>
        </p:nvSpPr>
        <p:spPr>
          <a:xfrm>
            <a:off x="617456" y="2228475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As children approach the end of high school, conversations increase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they have discussed post high school plans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177D0C5-FC01-E0E2-548B-9E7CDA1E5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394467"/>
              </p:ext>
            </p:extLst>
          </p:nvPr>
        </p:nvGraphicFramePr>
        <p:xfrm>
          <a:off x="190499" y="2794755"/>
          <a:ext cx="8229600" cy="324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EBAD53-23BC-1AC5-5466-DBDDE9F03CC5}"/>
              </a:ext>
            </a:extLst>
          </p:cNvPr>
          <p:cNvSpPr txBox="1"/>
          <p:nvPr/>
        </p:nvSpPr>
        <p:spPr>
          <a:xfrm>
            <a:off x="3248809" y="6248467"/>
            <a:ext cx="490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</a:rPr>
              <a:t>Q: </a:t>
            </a:r>
            <a:r>
              <a:rPr lang="en-US" sz="1000" i="1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 much have you discussed your GRADE LEVEL child’s hopes and plans for after high school with them? </a:t>
            </a:r>
            <a:endParaRPr lang="en-US" sz="1000" i="1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8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D2A6-7963-5744-C2D6-3C71C0E5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Post-high school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0151-3E8C-8D7A-C703-E33088D5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8" y="855216"/>
            <a:ext cx="8336046" cy="4525963"/>
          </a:xfrm>
        </p:spPr>
        <p:txBody>
          <a:bodyPr/>
          <a:lstStyle/>
          <a:p>
            <a:r>
              <a:rPr lang="en-US" sz="2400"/>
              <a:t>When asked what their children would be interested in, starting a bachelor’s degree program is the most common response.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AE208-E620-763D-C1E1-1F9C678B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94BFD-8EDD-40EA-A63D-DCA38B697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EEC41A-E577-4623-9CC5-4FAC12224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237146"/>
              </p:ext>
            </p:extLst>
          </p:nvPr>
        </p:nvGraphicFramePr>
        <p:xfrm>
          <a:off x="723902" y="2859800"/>
          <a:ext cx="7232566" cy="349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81EAD6-6A0B-A19A-24F0-1568E3BBC1BE}"/>
              </a:ext>
            </a:extLst>
          </p:cNvPr>
          <p:cNvSpPr txBox="1"/>
          <p:nvPr/>
        </p:nvSpPr>
        <p:spPr>
          <a:xfrm>
            <a:off x="617456" y="2228475"/>
            <a:ext cx="799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" panose="02040503050406030204" pitchFamily="18" charset="0"/>
              </a:rPr>
              <a:t>Parents describe a range of post high school aspirations for their children</a:t>
            </a:r>
          </a:p>
          <a:p>
            <a:r>
              <a:rPr lang="en-US" sz="1400" i="1">
                <a:latin typeface="Cambria" panose="02040503050406030204" pitchFamily="18" charset="0"/>
              </a:rPr>
              <a:t>% of parents who say their child is interested in each possibility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268F8-8702-6BFC-6A9E-2795C985B500}"/>
              </a:ext>
            </a:extLst>
          </p:cNvPr>
          <p:cNvSpPr txBox="1"/>
          <p:nvPr/>
        </p:nvSpPr>
        <p:spPr>
          <a:xfrm>
            <a:off x="3076687" y="6236395"/>
            <a:ext cx="5111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>
                <a:latin typeface="Cambria" panose="02040503050406030204" pitchFamily="18" charset="0"/>
              </a:rPr>
              <a:t>Q: Which of the following do you think your GRADE LEVEL child would be interested in doing once they finish high school? SELECT ALL THAT APPLY</a:t>
            </a:r>
          </a:p>
          <a:p>
            <a:r>
              <a:rPr lang="en-US" sz="1000" i="1">
                <a:latin typeface="Cambria" panose="02040503050406030204" pitchFamily="18" charset="0"/>
              </a:rPr>
              <a:t>*Note: Asked only of HS parents</a:t>
            </a:r>
          </a:p>
        </p:txBody>
      </p:sp>
    </p:spTree>
    <p:extLst>
      <p:ext uri="{BB962C8B-B14F-4D97-AF65-F5344CB8AC3E}">
        <p14:creationId xmlns:p14="http://schemas.microsoft.com/office/powerpoint/2010/main" val="21108204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76B65D101E594EAABF2D9B447BFE69" ma:contentTypeVersion="17" ma:contentTypeDescription="Create a new document." ma:contentTypeScope="" ma:versionID="a7d2ceeae9f6ae1949ffe7db45a08054">
  <xsd:schema xmlns:xsd="http://www.w3.org/2001/XMLSchema" xmlns:xs="http://www.w3.org/2001/XMLSchema" xmlns:p="http://schemas.microsoft.com/office/2006/metadata/properties" xmlns:ns2="91abc640-566c-4266-bce6-7cefb0072fc8" xmlns:ns3="e86e7d4b-c218-418e-9005-6505143dd035" xmlns:ns4="90ca66e7-37d4-4596-8cd3-e860c1bd0a08" targetNamespace="http://schemas.microsoft.com/office/2006/metadata/properties" ma:root="true" ma:fieldsID="aa4a4b4b1a8ba5ec5b65f8ad5edda3c3" ns2:_="" ns3:_="" ns4:_="">
    <xsd:import namespace="91abc640-566c-4266-bce6-7cefb0072fc8"/>
    <xsd:import namespace="e86e7d4b-c218-418e-9005-6505143dd035"/>
    <xsd:import namespace="90ca66e7-37d4-4596-8cd3-e860c1bd0a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bc640-566c-4266-bce6-7cefb0072f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e7d4b-c218-418e-9005-6505143dd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4a98ed3-583d-42cb-a40b-83180a1d1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a66e7-37d4-4596-8cd3-e860c1bd0a0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d34baa8-5439-4f9b-b8c6-3e18f2215281}" ma:internalName="TaxCatchAll" ma:showField="CatchAllData" ma:web="90ca66e7-37d4-4596-8cd3-e860c1bd0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6e7d4b-c218-418e-9005-6505143dd035">
      <Terms xmlns="http://schemas.microsoft.com/office/infopath/2007/PartnerControls"/>
    </lcf76f155ced4ddcb4097134ff3c332f>
    <TaxCatchAll xmlns="90ca66e7-37d4-4596-8cd3-e860c1bd0a08" xsi:nil="true"/>
  </documentManagement>
</p:properties>
</file>

<file path=customXml/itemProps1.xml><?xml version="1.0" encoding="utf-8"?>
<ds:datastoreItem xmlns:ds="http://schemas.openxmlformats.org/officeDocument/2006/customXml" ds:itemID="{E7A93632-1158-4189-B553-6CF02A13E4F8}">
  <ds:schemaRefs>
    <ds:schemaRef ds:uri="90ca66e7-37d4-4596-8cd3-e860c1bd0a08"/>
    <ds:schemaRef ds:uri="91abc640-566c-4266-bce6-7cefb0072fc8"/>
    <ds:schemaRef ds:uri="e86e7d4b-c218-418e-9005-6505143dd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9DFB9B-6BDB-4032-828A-F747883F20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0EF38F-6631-4C2E-B7F2-7B22077CF1B5}">
  <ds:schemaRefs>
    <ds:schemaRef ds:uri="90ca66e7-37d4-4596-8cd3-e860c1bd0a08"/>
    <ds:schemaRef ds:uri="91abc640-566c-4266-bce6-7cefb0072fc8"/>
    <ds:schemaRef ds:uri="e86e7d4b-c218-418e-9005-6505143dd0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3565</Words>
  <Application>Microsoft Office PowerPoint</Application>
  <PresentationFormat>On-screen Show (4:3)</PresentationFormat>
  <Paragraphs>521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</vt:lpstr>
      <vt:lpstr>1_Office Theme</vt:lpstr>
      <vt:lpstr>Mass. parental insights on college &amp; career readiness  Findings from a survey of Grade 6-12 parents in Massachusetts</vt:lpstr>
      <vt:lpstr>Survey background</vt:lpstr>
      <vt:lpstr>Key findings</vt:lpstr>
      <vt:lpstr>Key findings</vt:lpstr>
      <vt:lpstr>Influences on future plans</vt:lpstr>
      <vt:lpstr>Parental involvement</vt:lpstr>
      <vt:lpstr>Post high school discussions</vt:lpstr>
      <vt:lpstr>Post-HS discussions increase over time</vt:lpstr>
      <vt:lpstr>Post-high school plans</vt:lpstr>
      <vt:lpstr>Who is planning for a Bach. Degree?</vt:lpstr>
      <vt:lpstr>Post high school plan details</vt:lpstr>
      <vt:lpstr>Awareness of college process</vt:lpstr>
      <vt:lpstr>Awareness of financial aid process</vt:lpstr>
      <vt:lpstr>Awareness of advanced coursework</vt:lpstr>
      <vt:lpstr>College prep / course offerings</vt:lpstr>
      <vt:lpstr>Higher education cost concerns</vt:lpstr>
      <vt:lpstr>Awareness of voc training offerings</vt:lpstr>
      <vt:lpstr>Voc tech consideration</vt:lpstr>
      <vt:lpstr>Exploring vocational programs</vt:lpstr>
      <vt:lpstr>Considering vocational programs</vt:lpstr>
      <vt:lpstr>Voc tech future career benefits</vt:lpstr>
      <vt:lpstr>Voc tech hesitations – open ends</vt:lpstr>
      <vt:lpstr>Training program pathways</vt:lpstr>
      <vt:lpstr>Perceptions of reading, ELA levels</vt:lpstr>
      <vt:lpstr>Perceptions of math levels</vt:lpstr>
      <vt:lpstr>Overall school grades</vt:lpstr>
      <vt:lpstr>School grades - open end</vt:lpstr>
      <vt:lpstr>School grade factors – open end</vt:lpstr>
      <vt:lpstr>Mental health concerns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2022 05 Barr Education</dc:title>
  <dc:creator>Maeve Duggan</dc:creator>
  <cp:lastModifiedBy>Zayna Basma</cp:lastModifiedBy>
  <cp:revision>1</cp:revision>
  <dcterms:created xsi:type="dcterms:W3CDTF">2018-10-02T19:32:53Z</dcterms:created>
  <dcterms:modified xsi:type="dcterms:W3CDTF">2023-11-10T19:39:03Z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0x010100E876B65D101E594EAABF2D9B447BFE69</vt:lpwstr>
  </property>
  <property fmtid="{D5CDD505-2E9C-101B-9397-08002B2CF9AE}" pid="3" name="MediaServiceImageTags">
    <vt:lpwstr/>
  </property>
</Properties>
</file>