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2" r:id="rId7"/>
    <p:sldId id="261" r:id="rId8"/>
    <p:sldId id="264" r:id="rId9"/>
    <p:sldId id="266" r:id="rId10"/>
    <p:sldId id="267" r:id="rId11"/>
    <p:sldId id="268" r:id="rId12"/>
    <p:sldId id="263" r:id="rId13"/>
  </p:sldIdLst>
  <p:sldSz cx="12192000" cy="6858000"/>
  <p:notesSz cx="6858000" cy="9144000"/>
  <p:embeddedFontLst>
    <p:embeddedFont>
      <p:font typeface="Libre Baskerville" panose="02000000000000000000" pitchFamily="2" charset="0"/>
      <p:regular r:id="rId15"/>
      <p:bold r:id="rId16"/>
      <p:italic r:id="rId17"/>
    </p:embeddedFont>
    <p:embeddedFont>
      <p:font typeface="Spartan" panose="020B0604020202020204" charset="0"/>
      <p:regular r:id="rId18"/>
      <p:bold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1" autoAdjust="0"/>
    <p:restoredTop sz="94660"/>
  </p:normalViewPr>
  <p:slideViewPr>
    <p:cSldViewPr snapToGrid="0">
      <p:cViewPr varScale="1">
        <p:scale>
          <a:sx n="79" d="100"/>
          <a:sy n="79" d="100"/>
        </p:scale>
        <p:origin x="91" y="1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ECEA9A-7038-4C8A-AA5D-0D812ACC20CC}" type="doc">
      <dgm:prSet loTypeId="urn:microsoft.com/office/officeart/2005/8/layout/hList6" loCatId="list" qsTypeId="urn:microsoft.com/office/officeart/2005/8/quickstyle/simple2" qsCatId="simple" csTypeId="urn:microsoft.com/office/officeart/2005/8/colors/accent1_2" csCatId="accent1"/>
      <dgm:spPr/>
      <dgm:t>
        <a:bodyPr/>
        <a:lstStyle/>
        <a:p>
          <a:endParaRPr lang="en-US"/>
        </a:p>
      </dgm:t>
    </dgm:pt>
    <dgm:pt modelId="{80699FBA-89B2-4336-A6BE-19F700C01172}">
      <dgm:prSet custT="1"/>
      <dgm:spPr/>
      <dgm:t>
        <a:bodyPr/>
        <a:lstStyle/>
        <a:p>
          <a:r>
            <a:rPr lang="en-US" sz="1800" b="1" i="0" u="sng" dirty="0">
              <a:latin typeface="Libre Baskerville" panose="02000000000000000000" pitchFamily="2" charset="0"/>
            </a:rPr>
            <a:t>Physical</a:t>
          </a:r>
          <a:r>
            <a:rPr lang="en-US" sz="1800" b="1" i="0" dirty="0">
              <a:latin typeface="Libre Baskerville" panose="02000000000000000000" pitchFamily="2" charset="0"/>
            </a:rPr>
            <a:t> </a:t>
          </a:r>
          <a:r>
            <a:rPr lang="en-US" sz="1800" b="0" i="0" dirty="0">
              <a:latin typeface="Libre Baskerville" panose="02000000000000000000" pitchFamily="2" charset="0"/>
            </a:rPr>
            <a:t>development involves growth and changes in the body and brain, the senses, motor skills, and health and wellness. </a:t>
          </a:r>
          <a:endParaRPr lang="en-US" sz="1800" dirty="0">
            <a:latin typeface="Libre Baskerville" panose="02000000000000000000" pitchFamily="2" charset="0"/>
          </a:endParaRPr>
        </a:p>
      </dgm:t>
    </dgm:pt>
    <dgm:pt modelId="{24A9BDC5-D91C-4E31-B524-54049D7CE6BE}" type="parTrans" cxnId="{71D67CB4-1E05-412E-BA38-0A395B70A70F}">
      <dgm:prSet/>
      <dgm:spPr/>
      <dgm:t>
        <a:bodyPr/>
        <a:lstStyle/>
        <a:p>
          <a:endParaRPr lang="en-US" sz="1800"/>
        </a:p>
      </dgm:t>
    </dgm:pt>
    <dgm:pt modelId="{41C5637E-0A5D-4083-9273-550887E5C67D}" type="sibTrans" cxnId="{71D67CB4-1E05-412E-BA38-0A395B70A70F}">
      <dgm:prSet/>
      <dgm:spPr/>
      <dgm:t>
        <a:bodyPr/>
        <a:lstStyle/>
        <a:p>
          <a:endParaRPr lang="en-US" sz="1800"/>
        </a:p>
      </dgm:t>
    </dgm:pt>
    <dgm:pt modelId="{56EFF678-D595-42C9-A1AB-9F938690EE1A}">
      <dgm:prSet custT="1"/>
      <dgm:spPr/>
      <dgm:t>
        <a:bodyPr/>
        <a:lstStyle/>
        <a:p>
          <a:r>
            <a:rPr lang="en-US" sz="1800" b="1" i="0" u="sng" dirty="0">
              <a:latin typeface="Libre Baskerville" panose="02000000000000000000" pitchFamily="2" charset="0"/>
            </a:rPr>
            <a:t>Cognitive</a:t>
          </a:r>
          <a:r>
            <a:rPr lang="en-US" sz="1800" b="0" i="0" dirty="0">
              <a:latin typeface="Libre Baskerville" panose="02000000000000000000" pitchFamily="2" charset="0"/>
            </a:rPr>
            <a:t> development involves learning, attention, memory, language, thinking, reasoning, and creativity. </a:t>
          </a:r>
          <a:endParaRPr lang="en-US" sz="1800" dirty="0">
            <a:latin typeface="Libre Baskerville" panose="02000000000000000000" pitchFamily="2" charset="0"/>
          </a:endParaRPr>
        </a:p>
      </dgm:t>
    </dgm:pt>
    <dgm:pt modelId="{8BC6EC74-E5F2-4114-9485-6340B2CD69B1}" type="parTrans" cxnId="{09C4694B-779B-40B6-BD74-8ECE3506FBE2}">
      <dgm:prSet/>
      <dgm:spPr/>
      <dgm:t>
        <a:bodyPr/>
        <a:lstStyle/>
        <a:p>
          <a:endParaRPr lang="en-US" sz="1800"/>
        </a:p>
      </dgm:t>
    </dgm:pt>
    <dgm:pt modelId="{79872C58-9E93-4FB3-9EE4-61DCF8F77D94}" type="sibTrans" cxnId="{09C4694B-779B-40B6-BD74-8ECE3506FBE2}">
      <dgm:prSet/>
      <dgm:spPr/>
      <dgm:t>
        <a:bodyPr/>
        <a:lstStyle/>
        <a:p>
          <a:endParaRPr lang="en-US" sz="1800"/>
        </a:p>
      </dgm:t>
    </dgm:pt>
    <dgm:pt modelId="{22A88970-5AAD-4319-92A2-75D0E89A2DBF}">
      <dgm:prSet custT="1"/>
      <dgm:spPr/>
      <dgm:t>
        <a:bodyPr/>
        <a:lstStyle/>
        <a:p>
          <a:r>
            <a:rPr lang="en-US" sz="1800" b="1" i="0" u="sng" dirty="0">
              <a:latin typeface="Libre Baskerville" panose="02000000000000000000" pitchFamily="2" charset="0"/>
            </a:rPr>
            <a:t>Psychosocial</a:t>
          </a:r>
          <a:r>
            <a:rPr lang="en-US" sz="1800" b="0" i="0" dirty="0">
              <a:latin typeface="Libre Baskerville" panose="02000000000000000000" pitchFamily="2" charset="0"/>
            </a:rPr>
            <a:t> development involves emotions, personality, and social relationships. </a:t>
          </a:r>
          <a:endParaRPr lang="en-US" sz="1800" dirty="0">
            <a:latin typeface="Libre Baskerville" panose="02000000000000000000" pitchFamily="2" charset="0"/>
          </a:endParaRPr>
        </a:p>
      </dgm:t>
    </dgm:pt>
    <dgm:pt modelId="{E6C578C7-0D71-43AC-A0C8-B29A611EDBE8}" type="parTrans" cxnId="{30815043-68B8-4E5A-9CE1-DDAC02BA3C02}">
      <dgm:prSet/>
      <dgm:spPr/>
      <dgm:t>
        <a:bodyPr/>
        <a:lstStyle/>
        <a:p>
          <a:endParaRPr lang="en-US" sz="1800"/>
        </a:p>
      </dgm:t>
    </dgm:pt>
    <dgm:pt modelId="{9A4AC3E5-9ADA-4A7E-9B05-5238A1025901}" type="sibTrans" cxnId="{30815043-68B8-4E5A-9CE1-DDAC02BA3C02}">
      <dgm:prSet/>
      <dgm:spPr/>
      <dgm:t>
        <a:bodyPr/>
        <a:lstStyle/>
        <a:p>
          <a:endParaRPr lang="en-US" sz="1800"/>
        </a:p>
      </dgm:t>
    </dgm:pt>
    <dgm:pt modelId="{A538E63B-C6DC-4DB2-9028-2B7535F0011E}">
      <dgm:prSet custT="1"/>
      <dgm:spPr/>
      <dgm:t>
        <a:bodyPr/>
        <a:lstStyle/>
        <a:p>
          <a:r>
            <a:rPr lang="en-US" sz="1300" b="0" i="0" dirty="0">
              <a:latin typeface="Libre Baskerville" panose="02000000000000000000" pitchFamily="2" charset="0"/>
            </a:rPr>
            <a:t>Identity sub-domain examples: Gender Identity, Racial Identity, Cultural Identity, College Student Development, Career Development</a:t>
          </a:r>
          <a:endParaRPr lang="en-US" sz="1300" dirty="0">
            <a:latin typeface="Libre Baskerville" panose="02000000000000000000" pitchFamily="2" charset="0"/>
          </a:endParaRPr>
        </a:p>
      </dgm:t>
    </dgm:pt>
    <dgm:pt modelId="{DE84D6E7-4EFD-49E1-AEB1-04D84D5F26E8}" type="parTrans" cxnId="{F522AC43-7384-4C68-9444-CBE903A0D19A}">
      <dgm:prSet/>
      <dgm:spPr/>
      <dgm:t>
        <a:bodyPr/>
        <a:lstStyle/>
        <a:p>
          <a:endParaRPr lang="en-US" sz="1800"/>
        </a:p>
      </dgm:t>
    </dgm:pt>
    <dgm:pt modelId="{3F031A71-6CD9-4D28-84AF-2A7CD944A7C7}" type="sibTrans" cxnId="{F522AC43-7384-4C68-9444-CBE903A0D19A}">
      <dgm:prSet/>
      <dgm:spPr/>
      <dgm:t>
        <a:bodyPr/>
        <a:lstStyle/>
        <a:p>
          <a:endParaRPr lang="en-US" sz="1800"/>
        </a:p>
      </dgm:t>
    </dgm:pt>
    <dgm:pt modelId="{4C9927FA-3DBD-4CC8-BE3D-AF8BE99EB892}" type="pres">
      <dgm:prSet presAssocID="{3EECEA9A-7038-4C8A-AA5D-0D812ACC20CC}" presName="Name0" presStyleCnt="0">
        <dgm:presLayoutVars>
          <dgm:dir/>
          <dgm:resizeHandles val="exact"/>
        </dgm:presLayoutVars>
      </dgm:prSet>
      <dgm:spPr/>
    </dgm:pt>
    <dgm:pt modelId="{DE647BCE-763E-4D18-99DB-37365B1DCCD0}" type="pres">
      <dgm:prSet presAssocID="{80699FBA-89B2-4336-A6BE-19F700C01172}" presName="node" presStyleLbl="node1" presStyleIdx="0" presStyleCnt="3">
        <dgm:presLayoutVars>
          <dgm:bulletEnabled val="1"/>
        </dgm:presLayoutVars>
      </dgm:prSet>
      <dgm:spPr/>
    </dgm:pt>
    <dgm:pt modelId="{1AE820DC-9E8A-4007-9D8D-0C03A83A2954}" type="pres">
      <dgm:prSet presAssocID="{41C5637E-0A5D-4083-9273-550887E5C67D}" presName="sibTrans" presStyleCnt="0"/>
      <dgm:spPr/>
    </dgm:pt>
    <dgm:pt modelId="{8E58F1A3-76DF-449A-911C-733806ABA766}" type="pres">
      <dgm:prSet presAssocID="{56EFF678-D595-42C9-A1AB-9F938690EE1A}" presName="node" presStyleLbl="node1" presStyleIdx="1" presStyleCnt="3">
        <dgm:presLayoutVars>
          <dgm:bulletEnabled val="1"/>
        </dgm:presLayoutVars>
      </dgm:prSet>
      <dgm:spPr/>
    </dgm:pt>
    <dgm:pt modelId="{AE9EBBB1-30EE-4117-803E-45BD0638758F}" type="pres">
      <dgm:prSet presAssocID="{79872C58-9E93-4FB3-9EE4-61DCF8F77D94}" presName="sibTrans" presStyleCnt="0"/>
      <dgm:spPr/>
    </dgm:pt>
    <dgm:pt modelId="{59067638-1322-4D3F-B13F-763E7A651B13}" type="pres">
      <dgm:prSet presAssocID="{22A88970-5AAD-4319-92A2-75D0E89A2DBF}" presName="node" presStyleLbl="node1" presStyleIdx="2" presStyleCnt="3">
        <dgm:presLayoutVars>
          <dgm:bulletEnabled val="1"/>
        </dgm:presLayoutVars>
      </dgm:prSet>
      <dgm:spPr/>
    </dgm:pt>
  </dgm:ptLst>
  <dgm:cxnLst>
    <dgm:cxn modelId="{4EF13A23-6FD1-4B28-BDDE-DD00823722F5}" type="presOf" srcId="{3EECEA9A-7038-4C8A-AA5D-0D812ACC20CC}" destId="{4C9927FA-3DBD-4CC8-BE3D-AF8BE99EB892}" srcOrd="0" destOrd="0" presId="urn:microsoft.com/office/officeart/2005/8/layout/hList6"/>
    <dgm:cxn modelId="{157F8931-B729-4BF9-BA5B-7CDCA3121AFA}" type="presOf" srcId="{80699FBA-89B2-4336-A6BE-19F700C01172}" destId="{DE647BCE-763E-4D18-99DB-37365B1DCCD0}" srcOrd="0" destOrd="0" presId="urn:microsoft.com/office/officeart/2005/8/layout/hList6"/>
    <dgm:cxn modelId="{30815043-68B8-4E5A-9CE1-DDAC02BA3C02}" srcId="{3EECEA9A-7038-4C8A-AA5D-0D812ACC20CC}" destId="{22A88970-5AAD-4319-92A2-75D0E89A2DBF}" srcOrd="2" destOrd="0" parTransId="{E6C578C7-0D71-43AC-A0C8-B29A611EDBE8}" sibTransId="{9A4AC3E5-9ADA-4A7E-9B05-5238A1025901}"/>
    <dgm:cxn modelId="{F522AC43-7384-4C68-9444-CBE903A0D19A}" srcId="{22A88970-5AAD-4319-92A2-75D0E89A2DBF}" destId="{A538E63B-C6DC-4DB2-9028-2B7535F0011E}" srcOrd="0" destOrd="0" parTransId="{DE84D6E7-4EFD-49E1-AEB1-04D84D5F26E8}" sibTransId="{3F031A71-6CD9-4D28-84AF-2A7CD944A7C7}"/>
    <dgm:cxn modelId="{09C4694B-779B-40B6-BD74-8ECE3506FBE2}" srcId="{3EECEA9A-7038-4C8A-AA5D-0D812ACC20CC}" destId="{56EFF678-D595-42C9-A1AB-9F938690EE1A}" srcOrd="1" destOrd="0" parTransId="{8BC6EC74-E5F2-4114-9485-6340B2CD69B1}" sibTransId="{79872C58-9E93-4FB3-9EE4-61DCF8F77D94}"/>
    <dgm:cxn modelId="{FE2E6A89-46C7-4FE7-AF27-4FA4562FEED4}" type="presOf" srcId="{56EFF678-D595-42C9-A1AB-9F938690EE1A}" destId="{8E58F1A3-76DF-449A-911C-733806ABA766}" srcOrd="0" destOrd="0" presId="urn:microsoft.com/office/officeart/2005/8/layout/hList6"/>
    <dgm:cxn modelId="{11AE128F-DC52-4B08-97D0-CFE0DF090652}" type="presOf" srcId="{22A88970-5AAD-4319-92A2-75D0E89A2DBF}" destId="{59067638-1322-4D3F-B13F-763E7A651B13}" srcOrd="0" destOrd="0" presId="urn:microsoft.com/office/officeart/2005/8/layout/hList6"/>
    <dgm:cxn modelId="{71D67CB4-1E05-412E-BA38-0A395B70A70F}" srcId="{3EECEA9A-7038-4C8A-AA5D-0D812ACC20CC}" destId="{80699FBA-89B2-4336-A6BE-19F700C01172}" srcOrd="0" destOrd="0" parTransId="{24A9BDC5-D91C-4E31-B524-54049D7CE6BE}" sibTransId="{41C5637E-0A5D-4083-9273-550887E5C67D}"/>
    <dgm:cxn modelId="{0286C3B5-5992-4458-A2EE-DB5C0A73DDB8}" type="presOf" srcId="{A538E63B-C6DC-4DB2-9028-2B7535F0011E}" destId="{59067638-1322-4D3F-B13F-763E7A651B13}" srcOrd="0" destOrd="1" presId="urn:microsoft.com/office/officeart/2005/8/layout/hList6"/>
    <dgm:cxn modelId="{8AD8F858-63A2-43C9-9246-3E2B6AE6D77B}" type="presParOf" srcId="{4C9927FA-3DBD-4CC8-BE3D-AF8BE99EB892}" destId="{DE647BCE-763E-4D18-99DB-37365B1DCCD0}" srcOrd="0" destOrd="0" presId="urn:microsoft.com/office/officeart/2005/8/layout/hList6"/>
    <dgm:cxn modelId="{5DCFDEE2-0DC1-46B7-B08A-33AB74759F85}" type="presParOf" srcId="{4C9927FA-3DBD-4CC8-BE3D-AF8BE99EB892}" destId="{1AE820DC-9E8A-4007-9D8D-0C03A83A2954}" srcOrd="1" destOrd="0" presId="urn:microsoft.com/office/officeart/2005/8/layout/hList6"/>
    <dgm:cxn modelId="{E7E808E1-5880-4A18-B969-D379BFEC0617}" type="presParOf" srcId="{4C9927FA-3DBD-4CC8-BE3D-AF8BE99EB892}" destId="{8E58F1A3-76DF-449A-911C-733806ABA766}" srcOrd="2" destOrd="0" presId="urn:microsoft.com/office/officeart/2005/8/layout/hList6"/>
    <dgm:cxn modelId="{09E28283-21D5-48FF-BF54-05DD9ECFB93C}" type="presParOf" srcId="{4C9927FA-3DBD-4CC8-BE3D-AF8BE99EB892}" destId="{AE9EBBB1-30EE-4117-803E-45BD0638758F}" srcOrd="3" destOrd="0" presId="urn:microsoft.com/office/officeart/2005/8/layout/hList6"/>
    <dgm:cxn modelId="{AF36F5F8-1920-41B3-B024-905FC8F10926}" type="presParOf" srcId="{4C9927FA-3DBD-4CC8-BE3D-AF8BE99EB892}" destId="{59067638-1322-4D3F-B13F-763E7A651B13}"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48261D8-9087-4475-9169-99697BC2539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1FBC8C7-A5D9-4C13-848E-BBFB369156ED}">
      <dgm:prSet custT="1"/>
      <dgm:spPr/>
      <dgm:t>
        <a:bodyPr/>
        <a:lstStyle/>
        <a:p>
          <a:r>
            <a:rPr lang="en-US" sz="1900" b="0" i="0" dirty="0"/>
            <a:t>Values are humanized, personalized, and promoted</a:t>
          </a:r>
          <a:endParaRPr lang="en-US" sz="1900" dirty="0"/>
        </a:p>
      </dgm:t>
    </dgm:pt>
    <dgm:pt modelId="{B0B5FC2D-AA27-4055-AF80-077D9B8D3853}" type="parTrans" cxnId="{CBA7A2F9-0BE6-460E-82E2-A012C1ED1B83}">
      <dgm:prSet/>
      <dgm:spPr/>
      <dgm:t>
        <a:bodyPr/>
        <a:lstStyle/>
        <a:p>
          <a:endParaRPr lang="en-US"/>
        </a:p>
      </dgm:t>
    </dgm:pt>
    <dgm:pt modelId="{3343B899-6776-4E9D-A4AE-4A7893DB0943}" type="sibTrans" cxnId="{CBA7A2F9-0BE6-460E-82E2-A012C1ED1B83}">
      <dgm:prSet/>
      <dgm:spPr/>
      <dgm:t>
        <a:bodyPr/>
        <a:lstStyle/>
        <a:p>
          <a:endParaRPr lang="en-US"/>
        </a:p>
      </dgm:t>
    </dgm:pt>
    <dgm:pt modelId="{CDFA83DA-B65E-4D05-9D0D-A5E5F189B04B}">
      <dgm:prSet custT="1"/>
      <dgm:spPr/>
      <dgm:t>
        <a:bodyPr/>
        <a:lstStyle/>
        <a:p>
          <a:r>
            <a:rPr lang="en-US" sz="1900" b="0" i="0" dirty="0"/>
            <a:t>Doing the right thing when no one is watching</a:t>
          </a:r>
          <a:endParaRPr lang="en-US" sz="1900" dirty="0"/>
        </a:p>
      </dgm:t>
    </dgm:pt>
    <dgm:pt modelId="{59EA9E76-0ED6-4BC8-9773-464E76243DD9}" type="parTrans" cxnId="{99365DEB-30FC-49D7-8DF3-06ABB167BBEC}">
      <dgm:prSet/>
      <dgm:spPr/>
      <dgm:t>
        <a:bodyPr/>
        <a:lstStyle/>
        <a:p>
          <a:endParaRPr lang="en-US"/>
        </a:p>
      </dgm:t>
    </dgm:pt>
    <dgm:pt modelId="{A9A6B202-A44B-44A6-BC16-EA5E9D5CE568}" type="sibTrans" cxnId="{99365DEB-30FC-49D7-8DF3-06ABB167BBEC}">
      <dgm:prSet/>
      <dgm:spPr/>
      <dgm:t>
        <a:bodyPr/>
        <a:lstStyle/>
        <a:p>
          <a:endParaRPr lang="en-US"/>
        </a:p>
      </dgm:t>
    </dgm:pt>
    <dgm:pt modelId="{924BC168-0732-4E9D-8BBB-6B0C174A695E}">
      <dgm:prSet custT="1"/>
      <dgm:spPr/>
      <dgm:t>
        <a:bodyPr/>
        <a:lstStyle/>
        <a:p>
          <a:r>
            <a:rPr lang="en-US" sz="1900" b="0" i="0" dirty="0"/>
            <a:t>Core personal values</a:t>
          </a:r>
          <a:endParaRPr lang="en-US" sz="1900" dirty="0"/>
        </a:p>
      </dgm:t>
    </dgm:pt>
    <dgm:pt modelId="{F2DB5A96-EFB6-4596-B678-6146B4FBBE48}" type="parTrans" cxnId="{DC39AA53-B734-4D53-860E-2CFFFFA4CA09}">
      <dgm:prSet/>
      <dgm:spPr/>
      <dgm:t>
        <a:bodyPr/>
        <a:lstStyle/>
        <a:p>
          <a:endParaRPr lang="en-US"/>
        </a:p>
      </dgm:t>
    </dgm:pt>
    <dgm:pt modelId="{05AD9353-E0B3-4E18-9565-4CF0F376EBC0}" type="sibTrans" cxnId="{DC39AA53-B734-4D53-860E-2CFFFFA4CA09}">
      <dgm:prSet/>
      <dgm:spPr/>
      <dgm:t>
        <a:bodyPr/>
        <a:lstStyle/>
        <a:p>
          <a:endParaRPr lang="en-US"/>
        </a:p>
      </dgm:t>
    </dgm:pt>
    <dgm:pt modelId="{203377C0-43F9-4671-A6A8-9359357128D3}">
      <dgm:prSet custT="1"/>
      <dgm:spPr/>
      <dgm:t>
        <a:bodyPr/>
        <a:lstStyle/>
        <a:p>
          <a:r>
            <a:rPr lang="en-US" sz="1900" b="0" i="0" dirty="0"/>
            <a:t>Respecting others beliefs and opinions</a:t>
          </a:r>
          <a:endParaRPr lang="en-US" sz="1900" dirty="0"/>
        </a:p>
      </dgm:t>
    </dgm:pt>
    <dgm:pt modelId="{ADB67B90-56E8-4ACF-B142-AC78C9ED3A00}" type="parTrans" cxnId="{0CE8A5D5-33C5-4A0D-B535-1597BA8C93DE}">
      <dgm:prSet/>
      <dgm:spPr/>
      <dgm:t>
        <a:bodyPr/>
        <a:lstStyle/>
        <a:p>
          <a:endParaRPr lang="en-US"/>
        </a:p>
      </dgm:t>
    </dgm:pt>
    <dgm:pt modelId="{83868952-D242-4F26-A43D-5A6979E046ED}" type="sibTrans" cxnId="{0CE8A5D5-33C5-4A0D-B535-1597BA8C93DE}">
      <dgm:prSet/>
      <dgm:spPr/>
      <dgm:t>
        <a:bodyPr/>
        <a:lstStyle/>
        <a:p>
          <a:endParaRPr lang="en-US"/>
        </a:p>
      </dgm:t>
    </dgm:pt>
    <dgm:pt modelId="{9EFBDA94-10C7-44C1-A42A-C4887DD7EE5B}" type="pres">
      <dgm:prSet presAssocID="{D48261D8-9087-4475-9169-99697BC2539F}" presName="linear" presStyleCnt="0">
        <dgm:presLayoutVars>
          <dgm:animLvl val="lvl"/>
          <dgm:resizeHandles val="exact"/>
        </dgm:presLayoutVars>
      </dgm:prSet>
      <dgm:spPr/>
    </dgm:pt>
    <dgm:pt modelId="{0572BA4B-56E5-4827-BF71-40D1968D8C12}" type="pres">
      <dgm:prSet presAssocID="{31FBC8C7-A5D9-4C13-848E-BBFB369156ED}" presName="parentText" presStyleLbl="node1" presStyleIdx="0" presStyleCnt="4">
        <dgm:presLayoutVars>
          <dgm:chMax val="0"/>
          <dgm:bulletEnabled val="1"/>
        </dgm:presLayoutVars>
      </dgm:prSet>
      <dgm:spPr/>
    </dgm:pt>
    <dgm:pt modelId="{9A786AB2-62E4-4316-989C-AD4E8A52E16E}" type="pres">
      <dgm:prSet presAssocID="{3343B899-6776-4E9D-A4AE-4A7893DB0943}" presName="spacer" presStyleCnt="0"/>
      <dgm:spPr/>
    </dgm:pt>
    <dgm:pt modelId="{2E8ED2DE-4B91-4112-A69C-B180A6147676}" type="pres">
      <dgm:prSet presAssocID="{CDFA83DA-B65E-4D05-9D0D-A5E5F189B04B}" presName="parentText" presStyleLbl="node1" presStyleIdx="1" presStyleCnt="4" custLinFactNeighborY="-22317">
        <dgm:presLayoutVars>
          <dgm:chMax val="0"/>
          <dgm:bulletEnabled val="1"/>
        </dgm:presLayoutVars>
      </dgm:prSet>
      <dgm:spPr/>
    </dgm:pt>
    <dgm:pt modelId="{45CB1B1C-183A-4312-A0F4-B7BD14554E0B}" type="pres">
      <dgm:prSet presAssocID="{A9A6B202-A44B-44A6-BC16-EA5E9D5CE568}" presName="spacer" presStyleCnt="0"/>
      <dgm:spPr/>
    </dgm:pt>
    <dgm:pt modelId="{7D69E682-7F90-450B-BB7F-3C8EAC1DACA5}" type="pres">
      <dgm:prSet presAssocID="{924BC168-0732-4E9D-8BBB-6B0C174A695E}" presName="parentText" presStyleLbl="node1" presStyleIdx="2" presStyleCnt="4">
        <dgm:presLayoutVars>
          <dgm:chMax val="0"/>
          <dgm:bulletEnabled val="1"/>
        </dgm:presLayoutVars>
      </dgm:prSet>
      <dgm:spPr/>
    </dgm:pt>
    <dgm:pt modelId="{89AA0B87-C4FF-4978-A3D0-DE687BC24906}" type="pres">
      <dgm:prSet presAssocID="{05AD9353-E0B3-4E18-9565-4CF0F376EBC0}" presName="spacer" presStyleCnt="0"/>
      <dgm:spPr/>
    </dgm:pt>
    <dgm:pt modelId="{ADEA0A42-F612-448D-AAF9-BC071A46A697}" type="pres">
      <dgm:prSet presAssocID="{203377C0-43F9-4671-A6A8-9359357128D3}" presName="parentText" presStyleLbl="node1" presStyleIdx="3" presStyleCnt="4">
        <dgm:presLayoutVars>
          <dgm:chMax val="0"/>
          <dgm:bulletEnabled val="1"/>
        </dgm:presLayoutVars>
      </dgm:prSet>
      <dgm:spPr/>
    </dgm:pt>
  </dgm:ptLst>
  <dgm:cxnLst>
    <dgm:cxn modelId="{0A208A07-026F-4C36-8124-9E6ACE2F0D3E}" type="presOf" srcId="{D48261D8-9087-4475-9169-99697BC2539F}" destId="{9EFBDA94-10C7-44C1-A42A-C4887DD7EE5B}" srcOrd="0" destOrd="0" presId="urn:microsoft.com/office/officeart/2005/8/layout/vList2"/>
    <dgm:cxn modelId="{4E05D709-90D9-42CA-B845-FE63DF7F2779}" type="presOf" srcId="{31FBC8C7-A5D9-4C13-848E-BBFB369156ED}" destId="{0572BA4B-56E5-4827-BF71-40D1968D8C12}" srcOrd="0" destOrd="0" presId="urn:microsoft.com/office/officeart/2005/8/layout/vList2"/>
    <dgm:cxn modelId="{DC39AA53-B734-4D53-860E-2CFFFFA4CA09}" srcId="{D48261D8-9087-4475-9169-99697BC2539F}" destId="{924BC168-0732-4E9D-8BBB-6B0C174A695E}" srcOrd="2" destOrd="0" parTransId="{F2DB5A96-EFB6-4596-B678-6146B4FBBE48}" sibTransId="{05AD9353-E0B3-4E18-9565-4CF0F376EBC0}"/>
    <dgm:cxn modelId="{A2192685-15FC-45F2-928A-7AFB06AE2932}" type="presOf" srcId="{203377C0-43F9-4671-A6A8-9359357128D3}" destId="{ADEA0A42-F612-448D-AAF9-BC071A46A697}" srcOrd="0" destOrd="0" presId="urn:microsoft.com/office/officeart/2005/8/layout/vList2"/>
    <dgm:cxn modelId="{63E6629E-0C7B-42D1-AF5C-635A161DDE24}" type="presOf" srcId="{924BC168-0732-4E9D-8BBB-6B0C174A695E}" destId="{7D69E682-7F90-450B-BB7F-3C8EAC1DACA5}" srcOrd="0" destOrd="0" presId="urn:microsoft.com/office/officeart/2005/8/layout/vList2"/>
    <dgm:cxn modelId="{0CE8A5D5-33C5-4A0D-B535-1597BA8C93DE}" srcId="{D48261D8-9087-4475-9169-99697BC2539F}" destId="{203377C0-43F9-4671-A6A8-9359357128D3}" srcOrd="3" destOrd="0" parTransId="{ADB67B90-56E8-4ACF-B142-AC78C9ED3A00}" sibTransId="{83868952-D242-4F26-A43D-5A6979E046ED}"/>
    <dgm:cxn modelId="{FC00ABE6-183E-465E-B090-6428FEC86DB3}" type="presOf" srcId="{CDFA83DA-B65E-4D05-9D0D-A5E5F189B04B}" destId="{2E8ED2DE-4B91-4112-A69C-B180A6147676}" srcOrd="0" destOrd="0" presId="urn:microsoft.com/office/officeart/2005/8/layout/vList2"/>
    <dgm:cxn modelId="{99365DEB-30FC-49D7-8DF3-06ABB167BBEC}" srcId="{D48261D8-9087-4475-9169-99697BC2539F}" destId="{CDFA83DA-B65E-4D05-9D0D-A5E5F189B04B}" srcOrd="1" destOrd="0" parTransId="{59EA9E76-0ED6-4BC8-9773-464E76243DD9}" sibTransId="{A9A6B202-A44B-44A6-BC16-EA5E9D5CE568}"/>
    <dgm:cxn modelId="{CBA7A2F9-0BE6-460E-82E2-A012C1ED1B83}" srcId="{D48261D8-9087-4475-9169-99697BC2539F}" destId="{31FBC8C7-A5D9-4C13-848E-BBFB369156ED}" srcOrd="0" destOrd="0" parTransId="{B0B5FC2D-AA27-4055-AF80-077D9B8D3853}" sibTransId="{3343B899-6776-4E9D-A4AE-4A7893DB0943}"/>
    <dgm:cxn modelId="{D3272E91-D36C-48F6-A3AF-79DB6A228F02}" type="presParOf" srcId="{9EFBDA94-10C7-44C1-A42A-C4887DD7EE5B}" destId="{0572BA4B-56E5-4827-BF71-40D1968D8C12}" srcOrd="0" destOrd="0" presId="urn:microsoft.com/office/officeart/2005/8/layout/vList2"/>
    <dgm:cxn modelId="{F29637E1-6F0C-47A6-B92D-873FAC1A8333}" type="presParOf" srcId="{9EFBDA94-10C7-44C1-A42A-C4887DD7EE5B}" destId="{9A786AB2-62E4-4316-989C-AD4E8A52E16E}" srcOrd="1" destOrd="0" presId="urn:microsoft.com/office/officeart/2005/8/layout/vList2"/>
    <dgm:cxn modelId="{73263CA0-BBC1-42B8-B947-E1E068655633}" type="presParOf" srcId="{9EFBDA94-10C7-44C1-A42A-C4887DD7EE5B}" destId="{2E8ED2DE-4B91-4112-A69C-B180A6147676}" srcOrd="2" destOrd="0" presId="urn:microsoft.com/office/officeart/2005/8/layout/vList2"/>
    <dgm:cxn modelId="{C69A516F-A848-4B83-9346-D9855826C6B2}" type="presParOf" srcId="{9EFBDA94-10C7-44C1-A42A-C4887DD7EE5B}" destId="{45CB1B1C-183A-4312-A0F4-B7BD14554E0B}" srcOrd="3" destOrd="0" presId="urn:microsoft.com/office/officeart/2005/8/layout/vList2"/>
    <dgm:cxn modelId="{24451F77-D003-4576-81BF-E8415032D332}" type="presParOf" srcId="{9EFBDA94-10C7-44C1-A42A-C4887DD7EE5B}" destId="{7D69E682-7F90-450B-BB7F-3C8EAC1DACA5}" srcOrd="4" destOrd="0" presId="urn:microsoft.com/office/officeart/2005/8/layout/vList2"/>
    <dgm:cxn modelId="{DAF1F942-E6BA-4835-816E-19F30679D4E0}" type="presParOf" srcId="{9EFBDA94-10C7-44C1-A42A-C4887DD7EE5B}" destId="{89AA0B87-C4FF-4978-A3D0-DE687BC24906}" srcOrd="5" destOrd="0" presId="urn:microsoft.com/office/officeart/2005/8/layout/vList2"/>
    <dgm:cxn modelId="{0F842CD2-5C93-469A-9C12-5244F6DCCEF4}" type="presParOf" srcId="{9EFBDA94-10C7-44C1-A42A-C4887DD7EE5B}" destId="{ADEA0A42-F612-448D-AAF9-BC071A46A697}" srcOrd="6"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D889EE-4655-4DF1-98F0-F2941C9E047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D416AAD6-FAB0-48F0-A4C4-B21918AF19CF}">
      <dgm:prSet/>
      <dgm:spPr/>
      <dgm:t>
        <a:bodyPr/>
        <a:lstStyle/>
        <a:p>
          <a:r>
            <a:rPr lang="en-US" b="0" i="0" dirty="0"/>
            <a:t>3</a:t>
          </a:r>
          <a:endParaRPr lang="en-US" dirty="0"/>
        </a:p>
      </dgm:t>
    </dgm:pt>
    <dgm:pt modelId="{7F45F93C-3CD3-48AB-A0C1-E108505A2C7E}" type="parTrans" cxnId="{C6677D10-F0CD-4CA3-B2B9-875A12DB8631}">
      <dgm:prSet/>
      <dgm:spPr/>
      <dgm:t>
        <a:bodyPr/>
        <a:lstStyle/>
        <a:p>
          <a:endParaRPr lang="en-US"/>
        </a:p>
      </dgm:t>
    </dgm:pt>
    <dgm:pt modelId="{B2276650-7F4C-453F-BB3D-DA1D32A5BDA7}" type="sibTrans" cxnId="{C6677D10-F0CD-4CA3-B2B9-875A12DB8631}">
      <dgm:prSet/>
      <dgm:spPr/>
      <dgm:t>
        <a:bodyPr/>
        <a:lstStyle/>
        <a:p>
          <a:endParaRPr lang="en-US"/>
        </a:p>
      </dgm:t>
    </dgm:pt>
    <dgm:pt modelId="{0DAF6F82-B9C6-4127-8CC4-E214441877B3}">
      <dgm:prSet/>
      <dgm:spPr/>
      <dgm:t>
        <a:bodyPr/>
        <a:lstStyle/>
        <a:p>
          <a:r>
            <a:rPr lang="en-US" b="0" i="0"/>
            <a:t>4.)</a:t>
          </a:r>
          <a:endParaRPr lang="en-US" dirty="0"/>
        </a:p>
      </dgm:t>
    </dgm:pt>
    <dgm:pt modelId="{60DECEB2-ED78-4DD6-8FBE-F1676A04E9BE}" type="parTrans" cxnId="{5DC7AE94-193D-4909-B592-8D6F7709E68C}">
      <dgm:prSet/>
      <dgm:spPr/>
      <dgm:t>
        <a:bodyPr/>
        <a:lstStyle/>
        <a:p>
          <a:endParaRPr lang="en-US"/>
        </a:p>
      </dgm:t>
    </dgm:pt>
    <dgm:pt modelId="{D649C4A7-9F76-4F27-8751-912BB055E6FE}" type="sibTrans" cxnId="{5DC7AE94-193D-4909-B592-8D6F7709E68C}">
      <dgm:prSet/>
      <dgm:spPr/>
      <dgm:t>
        <a:bodyPr/>
        <a:lstStyle/>
        <a:p>
          <a:endParaRPr lang="en-US"/>
        </a:p>
      </dgm:t>
    </dgm:pt>
    <dgm:pt modelId="{44AB045C-92E8-49AC-A067-2756AD5049CA}">
      <dgm:prSet/>
      <dgm:spPr/>
      <dgm:t>
        <a:bodyPr/>
        <a:lstStyle/>
        <a:p>
          <a:r>
            <a:rPr lang="en-US" b="0" i="0" dirty="0"/>
            <a:t>Dualism – every problem is solvable. Things are “black or white.”  There are right answers and learn to obey authority.</a:t>
          </a:r>
          <a:endParaRPr lang="en-US" dirty="0"/>
        </a:p>
      </dgm:t>
    </dgm:pt>
    <dgm:pt modelId="{D041D919-7CB9-48E9-9A7F-4BC879765475}" type="parTrans" cxnId="{E721B4FB-548B-47BD-89FE-9DD84A0DD48F}">
      <dgm:prSet/>
      <dgm:spPr/>
      <dgm:t>
        <a:bodyPr/>
        <a:lstStyle/>
        <a:p>
          <a:endParaRPr lang="en-US"/>
        </a:p>
      </dgm:t>
    </dgm:pt>
    <dgm:pt modelId="{0990E110-C438-4327-82B9-9706FB6D894B}" type="sibTrans" cxnId="{E721B4FB-548B-47BD-89FE-9DD84A0DD48F}">
      <dgm:prSet/>
      <dgm:spPr/>
      <dgm:t>
        <a:bodyPr/>
        <a:lstStyle/>
        <a:p>
          <a:endParaRPr lang="en-US"/>
        </a:p>
      </dgm:t>
    </dgm:pt>
    <dgm:pt modelId="{9E2AECAD-2E49-41D0-BAE6-ABFDCAA00D49}">
      <dgm:prSet/>
      <dgm:spPr/>
      <dgm:t>
        <a:bodyPr/>
        <a:lstStyle/>
        <a:p>
          <a:r>
            <a:rPr lang="en-US" b="0" i="0" dirty="0"/>
            <a:t>2</a:t>
          </a:r>
          <a:endParaRPr lang="en-US" dirty="0"/>
        </a:p>
      </dgm:t>
    </dgm:pt>
    <dgm:pt modelId="{E369328C-8A2F-496B-87C4-F60DEF99B0CF}" type="sibTrans" cxnId="{C810EEF5-D0B9-4DFF-9DBA-B522CE84418D}">
      <dgm:prSet/>
      <dgm:spPr/>
      <dgm:t>
        <a:bodyPr/>
        <a:lstStyle/>
        <a:p>
          <a:endParaRPr lang="en-US"/>
        </a:p>
      </dgm:t>
    </dgm:pt>
    <dgm:pt modelId="{18CAAB20-E39D-4D6E-9D10-50DA610526BD}" type="parTrans" cxnId="{C810EEF5-D0B9-4DFF-9DBA-B522CE84418D}">
      <dgm:prSet/>
      <dgm:spPr/>
      <dgm:t>
        <a:bodyPr/>
        <a:lstStyle/>
        <a:p>
          <a:endParaRPr lang="en-US"/>
        </a:p>
      </dgm:t>
    </dgm:pt>
    <dgm:pt modelId="{62DA6F7C-4C59-4F1F-A19A-55A928FBA068}">
      <dgm:prSet/>
      <dgm:spPr/>
      <dgm:t>
        <a:bodyPr/>
        <a:lstStyle/>
        <a:p>
          <a:r>
            <a:rPr lang="en-US" b="0" i="0" dirty="0"/>
            <a:t>1</a:t>
          </a:r>
          <a:endParaRPr lang="en-US" dirty="0"/>
        </a:p>
      </dgm:t>
    </dgm:pt>
    <dgm:pt modelId="{B1C36174-6442-4586-92A2-8172BF643681}" type="sibTrans" cxnId="{4515BA5F-3511-49B4-8E18-C91F366ABA1B}">
      <dgm:prSet/>
      <dgm:spPr/>
      <dgm:t>
        <a:bodyPr/>
        <a:lstStyle/>
        <a:p>
          <a:endParaRPr lang="en-US"/>
        </a:p>
      </dgm:t>
    </dgm:pt>
    <dgm:pt modelId="{E01D27C8-1385-42E9-A498-382A70CBF538}" type="parTrans" cxnId="{4515BA5F-3511-49B4-8E18-C91F366ABA1B}">
      <dgm:prSet/>
      <dgm:spPr/>
      <dgm:t>
        <a:bodyPr/>
        <a:lstStyle/>
        <a:p>
          <a:endParaRPr lang="en-US"/>
        </a:p>
      </dgm:t>
    </dgm:pt>
    <dgm:pt modelId="{3201EA17-BD5D-4995-B8DD-1092E6646BB3}">
      <dgm:prSet/>
      <dgm:spPr/>
      <dgm:t>
        <a:bodyPr/>
        <a:lstStyle/>
        <a:p>
          <a:r>
            <a:rPr lang="en-US" b="0" i="0" dirty="0"/>
            <a:t>Multiplicity – there are two types of problems: a) solvable, b) problems that the answer is not known yet. Students put trust in their “inner voice.”</a:t>
          </a:r>
          <a:endParaRPr lang="en-US" dirty="0"/>
        </a:p>
      </dgm:t>
    </dgm:pt>
    <dgm:pt modelId="{ED484E05-2016-425E-9216-ADD89408ABED}" type="parTrans" cxnId="{EA219781-B5E3-4584-B192-A976CC71F2B2}">
      <dgm:prSet/>
      <dgm:spPr/>
      <dgm:t>
        <a:bodyPr/>
        <a:lstStyle/>
        <a:p>
          <a:endParaRPr lang="en-US"/>
        </a:p>
      </dgm:t>
    </dgm:pt>
    <dgm:pt modelId="{A5340146-F1DB-4EE1-9FFD-82242F0731E2}" type="sibTrans" cxnId="{EA219781-B5E3-4584-B192-A976CC71F2B2}">
      <dgm:prSet/>
      <dgm:spPr/>
      <dgm:t>
        <a:bodyPr/>
        <a:lstStyle/>
        <a:p>
          <a:endParaRPr lang="en-US"/>
        </a:p>
      </dgm:t>
    </dgm:pt>
    <dgm:pt modelId="{F29AB348-B660-4551-8339-C09999835748}">
      <dgm:prSet/>
      <dgm:spPr/>
      <dgm:t>
        <a:bodyPr/>
        <a:lstStyle/>
        <a:p>
          <a:r>
            <a:rPr lang="en-US" b="0" i="0"/>
            <a:t>Relativism – all solutions to problems must have reasons and be viewed in a specific context. Every issue must be evaluated within its context.</a:t>
          </a:r>
          <a:endParaRPr lang="en-US"/>
        </a:p>
      </dgm:t>
    </dgm:pt>
    <dgm:pt modelId="{45502EFA-324B-4883-AD34-77D13B6BA6CB}" type="parTrans" cxnId="{307808BD-5861-4164-84BC-FCFB2F600169}">
      <dgm:prSet/>
      <dgm:spPr/>
      <dgm:t>
        <a:bodyPr/>
        <a:lstStyle/>
        <a:p>
          <a:endParaRPr lang="en-US"/>
        </a:p>
      </dgm:t>
    </dgm:pt>
    <dgm:pt modelId="{3078BB3F-0A7A-410F-BFAA-B0121D361C7C}" type="sibTrans" cxnId="{307808BD-5861-4164-84BC-FCFB2F600169}">
      <dgm:prSet/>
      <dgm:spPr/>
      <dgm:t>
        <a:bodyPr/>
        <a:lstStyle/>
        <a:p>
          <a:endParaRPr lang="en-US"/>
        </a:p>
      </dgm:t>
    </dgm:pt>
    <dgm:pt modelId="{3A2AF833-4BE3-41FF-A466-B50F56E2A526}">
      <dgm:prSet/>
      <dgm:spPr/>
      <dgm:t>
        <a:bodyPr/>
        <a:lstStyle/>
        <a:p>
          <a:r>
            <a:rPr lang="en-US" b="0" i="0"/>
            <a:t>Commitment – acceptance of uncertainty is a part of life.  Personal experiences + outside sources = conclusion.</a:t>
          </a:r>
          <a:endParaRPr lang="en-US"/>
        </a:p>
      </dgm:t>
    </dgm:pt>
    <dgm:pt modelId="{1C11A07F-8F8C-4F15-B18C-FF67260BAEF0}" type="parTrans" cxnId="{718E40C5-18AA-45DA-A823-81BE228EF9FD}">
      <dgm:prSet/>
      <dgm:spPr/>
      <dgm:t>
        <a:bodyPr/>
        <a:lstStyle/>
        <a:p>
          <a:endParaRPr lang="en-US"/>
        </a:p>
      </dgm:t>
    </dgm:pt>
    <dgm:pt modelId="{0142FCF9-D4C5-4ECA-9072-83EB5D39D04E}" type="sibTrans" cxnId="{718E40C5-18AA-45DA-A823-81BE228EF9FD}">
      <dgm:prSet/>
      <dgm:spPr/>
      <dgm:t>
        <a:bodyPr/>
        <a:lstStyle/>
        <a:p>
          <a:endParaRPr lang="en-US"/>
        </a:p>
      </dgm:t>
    </dgm:pt>
    <dgm:pt modelId="{3ADC9DA8-81C7-46F1-B41F-436E56B81345}" type="pres">
      <dgm:prSet presAssocID="{0AD889EE-4655-4DF1-98F0-F2941C9E047F}" presName="linearFlow" presStyleCnt="0">
        <dgm:presLayoutVars>
          <dgm:dir/>
          <dgm:animLvl val="lvl"/>
          <dgm:resizeHandles val="exact"/>
        </dgm:presLayoutVars>
      </dgm:prSet>
      <dgm:spPr/>
    </dgm:pt>
    <dgm:pt modelId="{BE262E7D-629E-424C-9313-7E8BD747B6D1}" type="pres">
      <dgm:prSet presAssocID="{62DA6F7C-4C59-4F1F-A19A-55A928FBA068}" presName="composite" presStyleCnt="0"/>
      <dgm:spPr/>
    </dgm:pt>
    <dgm:pt modelId="{EFCBCA1E-0540-4B3F-9F2F-98DC5FD2CC5A}" type="pres">
      <dgm:prSet presAssocID="{62DA6F7C-4C59-4F1F-A19A-55A928FBA068}" presName="parentText" presStyleLbl="alignNode1" presStyleIdx="0" presStyleCnt="4">
        <dgm:presLayoutVars>
          <dgm:chMax val="1"/>
          <dgm:bulletEnabled val="1"/>
        </dgm:presLayoutVars>
      </dgm:prSet>
      <dgm:spPr/>
    </dgm:pt>
    <dgm:pt modelId="{9695CD31-6178-427B-A332-2E231ADE5321}" type="pres">
      <dgm:prSet presAssocID="{62DA6F7C-4C59-4F1F-A19A-55A928FBA068}" presName="descendantText" presStyleLbl="alignAcc1" presStyleIdx="0" presStyleCnt="4">
        <dgm:presLayoutVars>
          <dgm:bulletEnabled val="1"/>
        </dgm:presLayoutVars>
      </dgm:prSet>
      <dgm:spPr/>
    </dgm:pt>
    <dgm:pt modelId="{64F6F454-FCB0-4FBC-AEEE-188FD35FC775}" type="pres">
      <dgm:prSet presAssocID="{B1C36174-6442-4586-92A2-8172BF643681}" presName="sp" presStyleCnt="0"/>
      <dgm:spPr/>
    </dgm:pt>
    <dgm:pt modelId="{FD98B0E5-7BF3-4E11-ADE2-66DD0193746A}" type="pres">
      <dgm:prSet presAssocID="{9E2AECAD-2E49-41D0-BAE6-ABFDCAA00D49}" presName="composite" presStyleCnt="0"/>
      <dgm:spPr/>
    </dgm:pt>
    <dgm:pt modelId="{B7DDA235-00BB-4C70-8CED-84B29C16A38A}" type="pres">
      <dgm:prSet presAssocID="{9E2AECAD-2E49-41D0-BAE6-ABFDCAA00D49}" presName="parentText" presStyleLbl="alignNode1" presStyleIdx="1" presStyleCnt="4">
        <dgm:presLayoutVars>
          <dgm:chMax val="1"/>
          <dgm:bulletEnabled val="1"/>
        </dgm:presLayoutVars>
      </dgm:prSet>
      <dgm:spPr/>
    </dgm:pt>
    <dgm:pt modelId="{F0406113-CD5F-4450-9403-F5771E39CA5E}" type="pres">
      <dgm:prSet presAssocID="{9E2AECAD-2E49-41D0-BAE6-ABFDCAA00D49}" presName="descendantText" presStyleLbl="alignAcc1" presStyleIdx="1" presStyleCnt="4">
        <dgm:presLayoutVars>
          <dgm:bulletEnabled val="1"/>
        </dgm:presLayoutVars>
      </dgm:prSet>
      <dgm:spPr/>
    </dgm:pt>
    <dgm:pt modelId="{E26376A7-78AB-411D-BEF2-1F4810D591C8}" type="pres">
      <dgm:prSet presAssocID="{E369328C-8A2F-496B-87C4-F60DEF99B0CF}" presName="sp" presStyleCnt="0"/>
      <dgm:spPr/>
    </dgm:pt>
    <dgm:pt modelId="{57078141-6A0D-4C51-9A81-1815056EF14C}" type="pres">
      <dgm:prSet presAssocID="{D416AAD6-FAB0-48F0-A4C4-B21918AF19CF}" presName="composite" presStyleCnt="0"/>
      <dgm:spPr/>
    </dgm:pt>
    <dgm:pt modelId="{4B98F62D-F194-4367-810C-993267EF1C07}" type="pres">
      <dgm:prSet presAssocID="{D416AAD6-FAB0-48F0-A4C4-B21918AF19CF}" presName="parentText" presStyleLbl="alignNode1" presStyleIdx="2" presStyleCnt="4">
        <dgm:presLayoutVars>
          <dgm:chMax val="1"/>
          <dgm:bulletEnabled val="1"/>
        </dgm:presLayoutVars>
      </dgm:prSet>
      <dgm:spPr/>
    </dgm:pt>
    <dgm:pt modelId="{869639CB-E7CE-48D8-B2D7-055A6D1FD4AB}" type="pres">
      <dgm:prSet presAssocID="{D416AAD6-FAB0-48F0-A4C4-B21918AF19CF}" presName="descendantText" presStyleLbl="alignAcc1" presStyleIdx="2" presStyleCnt="4">
        <dgm:presLayoutVars>
          <dgm:bulletEnabled val="1"/>
        </dgm:presLayoutVars>
      </dgm:prSet>
      <dgm:spPr/>
    </dgm:pt>
    <dgm:pt modelId="{9F43C679-0804-497E-BE9B-B8805D621804}" type="pres">
      <dgm:prSet presAssocID="{B2276650-7F4C-453F-BB3D-DA1D32A5BDA7}" presName="sp" presStyleCnt="0"/>
      <dgm:spPr/>
    </dgm:pt>
    <dgm:pt modelId="{C818E950-34B7-4B92-B13E-1B379FA64819}" type="pres">
      <dgm:prSet presAssocID="{0DAF6F82-B9C6-4127-8CC4-E214441877B3}" presName="composite" presStyleCnt="0"/>
      <dgm:spPr/>
    </dgm:pt>
    <dgm:pt modelId="{1C5851EF-86E2-4165-8158-D362A14B413C}" type="pres">
      <dgm:prSet presAssocID="{0DAF6F82-B9C6-4127-8CC4-E214441877B3}" presName="parentText" presStyleLbl="alignNode1" presStyleIdx="3" presStyleCnt="4">
        <dgm:presLayoutVars>
          <dgm:chMax val="1"/>
          <dgm:bulletEnabled val="1"/>
        </dgm:presLayoutVars>
      </dgm:prSet>
      <dgm:spPr/>
    </dgm:pt>
    <dgm:pt modelId="{84403B20-0E20-496A-8F21-18C7687A672D}" type="pres">
      <dgm:prSet presAssocID="{0DAF6F82-B9C6-4127-8CC4-E214441877B3}" presName="descendantText" presStyleLbl="alignAcc1" presStyleIdx="3" presStyleCnt="4">
        <dgm:presLayoutVars>
          <dgm:bulletEnabled val="1"/>
        </dgm:presLayoutVars>
      </dgm:prSet>
      <dgm:spPr/>
    </dgm:pt>
  </dgm:ptLst>
  <dgm:cxnLst>
    <dgm:cxn modelId="{C6677D10-F0CD-4CA3-B2B9-875A12DB8631}" srcId="{0AD889EE-4655-4DF1-98F0-F2941C9E047F}" destId="{D416AAD6-FAB0-48F0-A4C4-B21918AF19CF}" srcOrd="2" destOrd="0" parTransId="{7F45F93C-3CD3-48AB-A0C1-E108505A2C7E}" sibTransId="{B2276650-7F4C-453F-BB3D-DA1D32A5BDA7}"/>
    <dgm:cxn modelId="{E719FE2A-30DA-40F6-8AE8-4041B2419509}" type="presOf" srcId="{44AB045C-92E8-49AC-A067-2756AD5049CA}" destId="{9695CD31-6178-427B-A332-2E231ADE5321}" srcOrd="0" destOrd="0" presId="urn:microsoft.com/office/officeart/2005/8/layout/chevron2"/>
    <dgm:cxn modelId="{57BBE63A-5AC0-4071-B900-2C2E087E6811}" type="presOf" srcId="{F29AB348-B660-4551-8339-C09999835748}" destId="{869639CB-E7CE-48D8-B2D7-055A6D1FD4AB}" srcOrd="0" destOrd="0" presId="urn:microsoft.com/office/officeart/2005/8/layout/chevron2"/>
    <dgm:cxn modelId="{4515BA5F-3511-49B4-8E18-C91F366ABA1B}" srcId="{0AD889EE-4655-4DF1-98F0-F2941C9E047F}" destId="{62DA6F7C-4C59-4F1F-A19A-55A928FBA068}" srcOrd="0" destOrd="0" parTransId="{E01D27C8-1385-42E9-A498-382A70CBF538}" sibTransId="{B1C36174-6442-4586-92A2-8172BF643681}"/>
    <dgm:cxn modelId="{EA219781-B5E3-4584-B192-A976CC71F2B2}" srcId="{9E2AECAD-2E49-41D0-BAE6-ABFDCAA00D49}" destId="{3201EA17-BD5D-4995-B8DD-1092E6646BB3}" srcOrd="0" destOrd="0" parTransId="{ED484E05-2016-425E-9216-ADD89408ABED}" sibTransId="{A5340146-F1DB-4EE1-9FFD-82242F0731E2}"/>
    <dgm:cxn modelId="{5DC7AE94-193D-4909-B592-8D6F7709E68C}" srcId="{0AD889EE-4655-4DF1-98F0-F2941C9E047F}" destId="{0DAF6F82-B9C6-4127-8CC4-E214441877B3}" srcOrd="3" destOrd="0" parTransId="{60DECEB2-ED78-4DD6-8FBE-F1676A04E9BE}" sibTransId="{D649C4A7-9F76-4F27-8751-912BB055E6FE}"/>
    <dgm:cxn modelId="{0ABF149E-39FE-4030-B7F1-3F32B9C82B9E}" type="presOf" srcId="{3A2AF833-4BE3-41FF-A466-B50F56E2A526}" destId="{84403B20-0E20-496A-8F21-18C7687A672D}" srcOrd="0" destOrd="0" presId="urn:microsoft.com/office/officeart/2005/8/layout/chevron2"/>
    <dgm:cxn modelId="{976FE0A7-3820-48EF-974B-60CB315C3BCE}" type="presOf" srcId="{62DA6F7C-4C59-4F1F-A19A-55A928FBA068}" destId="{EFCBCA1E-0540-4B3F-9F2F-98DC5FD2CC5A}" srcOrd="0" destOrd="0" presId="urn:microsoft.com/office/officeart/2005/8/layout/chevron2"/>
    <dgm:cxn modelId="{CF7185AB-DFFE-4FA1-BB0C-D0E6048E2194}" type="presOf" srcId="{0DAF6F82-B9C6-4127-8CC4-E214441877B3}" destId="{1C5851EF-86E2-4165-8158-D362A14B413C}" srcOrd="0" destOrd="0" presId="urn:microsoft.com/office/officeart/2005/8/layout/chevron2"/>
    <dgm:cxn modelId="{232226B9-1F8A-402E-914F-57D80C6CD21E}" type="presOf" srcId="{3201EA17-BD5D-4995-B8DD-1092E6646BB3}" destId="{F0406113-CD5F-4450-9403-F5771E39CA5E}" srcOrd="0" destOrd="0" presId="urn:microsoft.com/office/officeart/2005/8/layout/chevron2"/>
    <dgm:cxn modelId="{307808BD-5861-4164-84BC-FCFB2F600169}" srcId="{D416AAD6-FAB0-48F0-A4C4-B21918AF19CF}" destId="{F29AB348-B660-4551-8339-C09999835748}" srcOrd="0" destOrd="0" parTransId="{45502EFA-324B-4883-AD34-77D13B6BA6CB}" sibTransId="{3078BB3F-0A7A-410F-BFAA-B0121D361C7C}"/>
    <dgm:cxn modelId="{718E40C5-18AA-45DA-A823-81BE228EF9FD}" srcId="{0DAF6F82-B9C6-4127-8CC4-E214441877B3}" destId="{3A2AF833-4BE3-41FF-A466-B50F56E2A526}" srcOrd="0" destOrd="0" parTransId="{1C11A07F-8F8C-4F15-B18C-FF67260BAEF0}" sibTransId="{0142FCF9-D4C5-4ECA-9072-83EB5D39D04E}"/>
    <dgm:cxn modelId="{7A7A88CF-22DC-4B3C-885D-E25B49E75D58}" type="presOf" srcId="{D416AAD6-FAB0-48F0-A4C4-B21918AF19CF}" destId="{4B98F62D-F194-4367-810C-993267EF1C07}" srcOrd="0" destOrd="0" presId="urn:microsoft.com/office/officeart/2005/8/layout/chevron2"/>
    <dgm:cxn modelId="{EAB8FFDE-793A-4376-B772-9EB1A531B151}" type="presOf" srcId="{0AD889EE-4655-4DF1-98F0-F2941C9E047F}" destId="{3ADC9DA8-81C7-46F1-B41F-436E56B81345}" srcOrd="0" destOrd="0" presId="urn:microsoft.com/office/officeart/2005/8/layout/chevron2"/>
    <dgm:cxn modelId="{76D026F5-A506-4F70-8BEF-FCBBF0057E1C}" type="presOf" srcId="{9E2AECAD-2E49-41D0-BAE6-ABFDCAA00D49}" destId="{B7DDA235-00BB-4C70-8CED-84B29C16A38A}" srcOrd="0" destOrd="0" presId="urn:microsoft.com/office/officeart/2005/8/layout/chevron2"/>
    <dgm:cxn modelId="{C810EEF5-D0B9-4DFF-9DBA-B522CE84418D}" srcId="{0AD889EE-4655-4DF1-98F0-F2941C9E047F}" destId="{9E2AECAD-2E49-41D0-BAE6-ABFDCAA00D49}" srcOrd="1" destOrd="0" parTransId="{18CAAB20-E39D-4D6E-9D10-50DA610526BD}" sibTransId="{E369328C-8A2F-496B-87C4-F60DEF99B0CF}"/>
    <dgm:cxn modelId="{E721B4FB-548B-47BD-89FE-9DD84A0DD48F}" srcId="{62DA6F7C-4C59-4F1F-A19A-55A928FBA068}" destId="{44AB045C-92E8-49AC-A067-2756AD5049CA}" srcOrd="0" destOrd="0" parTransId="{D041D919-7CB9-48E9-9A7F-4BC879765475}" sibTransId="{0990E110-C438-4327-82B9-9706FB6D894B}"/>
    <dgm:cxn modelId="{D40C0510-9207-4D33-B8AD-94CD5EFA5003}" type="presParOf" srcId="{3ADC9DA8-81C7-46F1-B41F-436E56B81345}" destId="{BE262E7D-629E-424C-9313-7E8BD747B6D1}" srcOrd="0" destOrd="0" presId="urn:microsoft.com/office/officeart/2005/8/layout/chevron2"/>
    <dgm:cxn modelId="{2F0CB482-D98C-47EA-B056-036310813A44}" type="presParOf" srcId="{BE262E7D-629E-424C-9313-7E8BD747B6D1}" destId="{EFCBCA1E-0540-4B3F-9F2F-98DC5FD2CC5A}" srcOrd="0" destOrd="0" presId="urn:microsoft.com/office/officeart/2005/8/layout/chevron2"/>
    <dgm:cxn modelId="{793777F4-4240-4347-BF90-A1DCA4EC507B}" type="presParOf" srcId="{BE262E7D-629E-424C-9313-7E8BD747B6D1}" destId="{9695CD31-6178-427B-A332-2E231ADE5321}" srcOrd="1" destOrd="0" presId="urn:microsoft.com/office/officeart/2005/8/layout/chevron2"/>
    <dgm:cxn modelId="{05BBD3B5-7C20-48C3-A09C-3BDBE8E94255}" type="presParOf" srcId="{3ADC9DA8-81C7-46F1-B41F-436E56B81345}" destId="{64F6F454-FCB0-4FBC-AEEE-188FD35FC775}" srcOrd="1" destOrd="0" presId="urn:microsoft.com/office/officeart/2005/8/layout/chevron2"/>
    <dgm:cxn modelId="{8895D3BB-829B-4DAF-8B6A-3FA2B8D6C862}" type="presParOf" srcId="{3ADC9DA8-81C7-46F1-B41F-436E56B81345}" destId="{FD98B0E5-7BF3-4E11-ADE2-66DD0193746A}" srcOrd="2" destOrd="0" presId="urn:microsoft.com/office/officeart/2005/8/layout/chevron2"/>
    <dgm:cxn modelId="{F0F17B54-C490-4A7D-B634-45BECE5F55E5}" type="presParOf" srcId="{FD98B0E5-7BF3-4E11-ADE2-66DD0193746A}" destId="{B7DDA235-00BB-4C70-8CED-84B29C16A38A}" srcOrd="0" destOrd="0" presId="urn:microsoft.com/office/officeart/2005/8/layout/chevron2"/>
    <dgm:cxn modelId="{C5E9AFF3-0311-416D-BFB9-0B9E4721994D}" type="presParOf" srcId="{FD98B0E5-7BF3-4E11-ADE2-66DD0193746A}" destId="{F0406113-CD5F-4450-9403-F5771E39CA5E}" srcOrd="1" destOrd="0" presId="urn:microsoft.com/office/officeart/2005/8/layout/chevron2"/>
    <dgm:cxn modelId="{8D020D44-FA63-4F5D-B5FB-C6A73DD1AB0B}" type="presParOf" srcId="{3ADC9DA8-81C7-46F1-B41F-436E56B81345}" destId="{E26376A7-78AB-411D-BEF2-1F4810D591C8}" srcOrd="3" destOrd="0" presId="urn:microsoft.com/office/officeart/2005/8/layout/chevron2"/>
    <dgm:cxn modelId="{81FD662F-9A64-4140-B7B5-E3BA880AC614}" type="presParOf" srcId="{3ADC9DA8-81C7-46F1-B41F-436E56B81345}" destId="{57078141-6A0D-4C51-9A81-1815056EF14C}" srcOrd="4" destOrd="0" presId="urn:microsoft.com/office/officeart/2005/8/layout/chevron2"/>
    <dgm:cxn modelId="{EAA7948C-6E15-438E-A238-0687126543B6}" type="presParOf" srcId="{57078141-6A0D-4C51-9A81-1815056EF14C}" destId="{4B98F62D-F194-4367-810C-993267EF1C07}" srcOrd="0" destOrd="0" presId="urn:microsoft.com/office/officeart/2005/8/layout/chevron2"/>
    <dgm:cxn modelId="{3817010F-D460-4DCF-8144-611EED1D25B9}" type="presParOf" srcId="{57078141-6A0D-4C51-9A81-1815056EF14C}" destId="{869639CB-E7CE-48D8-B2D7-055A6D1FD4AB}" srcOrd="1" destOrd="0" presId="urn:microsoft.com/office/officeart/2005/8/layout/chevron2"/>
    <dgm:cxn modelId="{A557EC10-941F-492F-B9EE-E6E03C438ACB}" type="presParOf" srcId="{3ADC9DA8-81C7-46F1-B41F-436E56B81345}" destId="{9F43C679-0804-497E-BE9B-B8805D621804}" srcOrd="5" destOrd="0" presId="urn:microsoft.com/office/officeart/2005/8/layout/chevron2"/>
    <dgm:cxn modelId="{F5E52A73-2DE3-4323-9E42-DA033FE98E7F}" type="presParOf" srcId="{3ADC9DA8-81C7-46F1-B41F-436E56B81345}" destId="{C818E950-34B7-4B92-B13E-1B379FA64819}" srcOrd="6" destOrd="0" presId="urn:microsoft.com/office/officeart/2005/8/layout/chevron2"/>
    <dgm:cxn modelId="{80589095-9F2E-4178-8EB9-433022EA3641}" type="presParOf" srcId="{C818E950-34B7-4B92-B13E-1B379FA64819}" destId="{1C5851EF-86E2-4165-8158-D362A14B413C}" srcOrd="0" destOrd="0" presId="urn:microsoft.com/office/officeart/2005/8/layout/chevron2"/>
    <dgm:cxn modelId="{E0C1E56B-EAA1-4B76-B043-0D002FE54FCB}" type="presParOf" srcId="{C818E950-34B7-4B92-B13E-1B379FA64819}" destId="{84403B20-0E20-496A-8F21-18C7687A672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C1D4FC-41AC-4B3E-AA85-7678B4E94B1A}" type="doc">
      <dgm:prSet loTypeId="urn:microsoft.com/office/officeart/2005/8/layout/target3" loCatId="relationship" qsTypeId="urn:microsoft.com/office/officeart/2005/8/quickstyle/simple1" qsCatId="simple" csTypeId="urn:microsoft.com/office/officeart/2005/8/colors/accent2_3" csCatId="accent2"/>
      <dgm:spPr/>
      <dgm:t>
        <a:bodyPr/>
        <a:lstStyle/>
        <a:p>
          <a:endParaRPr lang="en-US"/>
        </a:p>
      </dgm:t>
    </dgm:pt>
    <dgm:pt modelId="{E243C861-648C-4595-AD54-B8C863F1393E}">
      <dgm:prSet/>
      <dgm:spPr/>
      <dgm:t>
        <a:bodyPr/>
        <a:lstStyle/>
        <a:p>
          <a:r>
            <a:rPr lang="en-US" b="0" i="0"/>
            <a:t>Developing and maintaining interpersonal relationships.</a:t>
          </a:r>
          <a:endParaRPr lang="en-US"/>
        </a:p>
      </dgm:t>
    </dgm:pt>
    <dgm:pt modelId="{8DCD3CA7-3884-41D8-AAB9-A5661FAAD1EF}" type="parTrans" cxnId="{AEC0C442-A9F7-4F89-B93B-26B3D418B419}">
      <dgm:prSet/>
      <dgm:spPr/>
      <dgm:t>
        <a:bodyPr/>
        <a:lstStyle/>
        <a:p>
          <a:endParaRPr lang="en-US"/>
        </a:p>
      </dgm:t>
    </dgm:pt>
    <dgm:pt modelId="{9A9D7244-C732-4894-9630-3B9428FE3FC1}" type="sibTrans" cxnId="{AEC0C442-A9F7-4F89-B93B-26B3D418B419}">
      <dgm:prSet/>
      <dgm:spPr/>
      <dgm:t>
        <a:bodyPr/>
        <a:lstStyle/>
        <a:p>
          <a:endParaRPr lang="en-US"/>
        </a:p>
      </dgm:t>
    </dgm:pt>
    <dgm:pt modelId="{CAF868C7-6CFA-454F-B7A0-060A0CF7591B}">
      <dgm:prSet/>
      <dgm:spPr/>
      <dgm:t>
        <a:bodyPr/>
        <a:lstStyle/>
        <a:p>
          <a:r>
            <a:rPr lang="en-US" b="1" i="0"/>
            <a:t>Establishing a personal identity.</a:t>
          </a:r>
          <a:endParaRPr lang="en-US"/>
        </a:p>
      </dgm:t>
    </dgm:pt>
    <dgm:pt modelId="{28DB3A32-30CA-42C8-8790-5B439E97BEA0}" type="parTrans" cxnId="{1669778D-2D07-4E04-A2AA-1602195DF6BE}">
      <dgm:prSet/>
      <dgm:spPr/>
      <dgm:t>
        <a:bodyPr/>
        <a:lstStyle/>
        <a:p>
          <a:endParaRPr lang="en-US"/>
        </a:p>
      </dgm:t>
    </dgm:pt>
    <dgm:pt modelId="{EE23838A-76D5-4069-AA6C-D938BCC0C7F5}" type="sibTrans" cxnId="{1669778D-2D07-4E04-A2AA-1602195DF6BE}">
      <dgm:prSet/>
      <dgm:spPr/>
      <dgm:t>
        <a:bodyPr/>
        <a:lstStyle/>
        <a:p>
          <a:endParaRPr lang="en-US"/>
        </a:p>
      </dgm:t>
    </dgm:pt>
    <dgm:pt modelId="{6FBBAEE9-BEB4-4359-86FE-CD5297E42014}">
      <dgm:prSet/>
      <dgm:spPr/>
      <dgm:t>
        <a:bodyPr/>
        <a:lstStyle/>
        <a:p>
          <a:r>
            <a:rPr lang="en-US" b="0" i="0"/>
            <a:t>Developing a personal purpose.</a:t>
          </a:r>
          <a:endParaRPr lang="en-US"/>
        </a:p>
      </dgm:t>
    </dgm:pt>
    <dgm:pt modelId="{B8F41B80-904A-44F5-B676-BF43A81BEE8E}" type="parTrans" cxnId="{EB98E0E0-3E8F-4C53-ACD7-0D24CAA50072}">
      <dgm:prSet/>
      <dgm:spPr/>
      <dgm:t>
        <a:bodyPr/>
        <a:lstStyle/>
        <a:p>
          <a:endParaRPr lang="en-US"/>
        </a:p>
      </dgm:t>
    </dgm:pt>
    <dgm:pt modelId="{6FBEEE6B-1CB2-4A85-8F59-C22FC824D8CD}" type="sibTrans" cxnId="{EB98E0E0-3E8F-4C53-ACD7-0D24CAA50072}">
      <dgm:prSet/>
      <dgm:spPr/>
      <dgm:t>
        <a:bodyPr/>
        <a:lstStyle/>
        <a:p>
          <a:endParaRPr lang="en-US"/>
        </a:p>
      </dgm:t>
    </dgm:pt>
    <dgm:pt modelId="{CE0E57A3-BEA7-4D22-88C8-9D35DAC014CA}">
      <dgm:prSet/>
      <dgm:spPr/>
      <dgm:t>
        <a:bodyPr/>
        <a:lstStyle/>
        <a:p>
          <a:r>
            <a:rPr lang="en-US" b="0" i="0" dirty="0"/>
            <a:t>Understanding the definition of integrity.</a:t>
          </a:r>
          <a:endParaRPr lang="en-US" dirty="0"/>
        </a:p>
      </dgm:t>
    </dgm:pt>
    <dgm:pt modelId="{F11385E3-ED60-4117-B41E-104BE69D3948}" type="parTrans" cxnId="{D01DE22B-2AC8-4DC4-BBD4-33AC0A26BD91}">
      <dgm:prSet/>
      <dgm:spPr/>
      <dgm:t>
        <a:bodyPr/>
        <a:lstStyle/>
        <a:p>
          <a:endParaRPr lang="en-US"/>
        </a:p>
      </dgm:t>
    </dgm:pt>
    <dgm:pt modelId="{DA4EAAB3-5989-488B-B3C7-03EF83239B82}" type="sibTrans" cxnId="{D01DE22B-2AC8-4DC4-BBD4-33AC0A26BD91}">
      <dgm:prSet/>
      <dgm:spPr/>
      <dgm:t>
        <a:bodyPr/>
        <a:lstStyle/>
        <a:p>
          <a:endParaRPr lang="en-US"/>
        </a:p>
      </dgm:t>
    </dgm:pt>
    <dgm:pt modelId="{291C8D60-33EB-421E-B1A0-F8FCD190B289}">
      <dgm:prSet/>
      <dgm:spPr/>
      <dgm:t>
        <a:bodyPr/>
        <a:lstStyle/>
        <a:p>
          <a:r>
            <a:rPr lang="en-US" b="0" i="0" dirty="0"/>
            <a:t>Learning to manage emotions.</a:t>
          </a:r>
          <a:endParaRPr lang="en-US" dirty="0"/>
        </a:p>
      </dgm:t>
    </dgm:pt>
    <dgm:pt modelId="{57135345-E1C1-437B-9935-15F9F4BC098D}" type="sibTrans" cxnId="{03817ED4-2951-4E62-A11F-3D5882CA3BB8}">
      <dgm:prSet/>
      <dgm:spPr/>
      <dgm:t>
        <a:bodyPr/>
        <a:lstStyle/>
        <a:p>
          <a:endParaRPr lang="en-US"/>
        </a:p>
      </dgm:t>
    </dgm:pt>
    <dgm:pt modelId="{3972EC87-2454-4702-ABC0-E990BCB50267}" type="parTrans" cxnId="{03817ED4-2951-4E62-A11F-3D5882CA3BB8}">
      <dgm:prSet/>
      <dgm:spPr/>
      <dgm:t>
        <a:bodyPr/>
        <a:lstStyle/>
        <a:p>
          <a:endParaRPr lang="en-US"/>
        </a:p>
      </dgm:t>
    </dgm:pt>
    <dgm:pt modelId="{CBCC1FB4-B85A-4170-A6BF-D0B51F602448}">
      <dgm:prSet/>
      <dgm:spPr/>
      <dgm:t>
        <a:bodyPr/>
        <a:lstStyle/>
        <a:p>
          <a:r>
            <a:rPr lang="en-US" b="0" i="0"/>
            <a:t>Developing competence.</a:t>
          </a:r>
          <a:endParaRPr lang="en-US"/>
        </a:p>
      </dgm:t>
    </dgm:pt>
    <dgm:pt modelId="{6E588E1C-52CA-4B51-AFE3-04627179F4B6}" type="sibTrans" cxnId="{5E6A627F-43F6-4F29-9D52-EBC59AC4AEC5}">
      <dgm:prSet/>
      <dgm:spPr/>
      <dgm:t>
        <a:bodyPr/>
        <a:lstStyle/>
        <a:p>
          <a:endParaRPr lang="en-US"/>
        </a:p>
      </dgm:t>
    </dgm:pt>
    <dgm:pt modelId="{F1913A0D-AFC4-41F5-A214-9064AA8A5ABE}" type="parTrans" cxnId="{5E6A627F-43F6-4F29-9D52-EBC59AC4AEC5}">
      <dgm:prSet/>
      <dgm:spPr/>
      <dgm:t>
        <a:bodyPr/>
        <a:lstStyle/>
        <a:p>
          <a:endParaRPr lang="en-US"/>
        </a:p>
      </dgm:t>
    </dgm:pt>
    <dgm:pt modelId="{841CC04E-E467-4E0C-9D64-000BEA0B7015}">
      <dgm:prSet/>
      <dgm:spPr/>
      <dgm:t>
        <a:bodyPr/>
        <a:lstStyle/>
        <a:p>
          <a:r>
            <a:rPr lang="en-US" b="0" i="0"/>
            <a:t>Transitioning from autonomy to inter-dependence.</a:t>
          </a:r>
          <a:endParaRPr lang="en-US"/>
        </a:p>
      </dgm:t>
    </dgm:pt>
    <dgm:pt modelId="{AAA1ED89-7E5E-4D11-B6AA-F9EE3A41D7B6}" type="sibTrans" cxnId="{DCAFFD37-3B0B-4AE7-A49F-D92A32439492}">
      <dgm:prSet/>
      <dgm:spPr/>
      <dgm:t>
        <a:bodyPr/>
        <a:lstStyle/>
        <a:p>
          <a:endParaRPr lang="en-US"/>
        </a:p>
      </dgm:t>
    </dgm:pt>
    <dgm:pt modelId="{9FD9E489-34D8-4A2C-8BD1-2FA7579DC2A2}" type="parTrans" cxnId="{DCAFFD37-3B0B-4AE7-A49F-D92A32439492}">
      <dgm:prSet/>
      <dgm:spPr/>
      <dgm:t>
        <a:bodyPr/>
        <a:lstStyle/>
        <a:p>
          <a:endParaRPr lang="en-US"/>
        </a:p>
      </dgm:t>
    </dgm:pt>
    <dgm:pt modelId="{D36574AB-A147-4B90-9BDA-C37A6E921ED5}" type="pres">
      <dgm:prSet presAssocID="{F1C1D4FC-41AC-4B3E-AA85-7678B4E94B1A}" presName="Name0" presStyleCnt="0">
        <dgm:presLayoutVars>
          <dgm:chMax val="7"/>
          <dgm:dir/>
          <dgm:animLvl val="lvl"/>
          <dgm:resizeHandles val="exact"/>
        </dgm:presLayoutVars>
      </dgm:prSet>
      <dgm:spPr/>
    </dgm:pt>
    <dgm:pt modelId="{A5BDCA77-3526-48C8-B979-8293ABC50169}" type="pres">
      <dgm:prSet presAssocID="{CBCC1FB4-B85A-4170-A6BF-D0B51F602448}" presName="circle1" presStyleLbl="node1" presStyleIdx="0" presStyleCnt="7"/>
      <dgm:spPr/>
    </dgm:pt>
    <dgm:pt modelId="{49FF3845-D293-4717-B39C-63311F665A2B}" type="pres">
      <dgm:prSet presAssocID="{CBCC1FB4-B85A-4170-A6BF-D0B51F602448}" presName="space" presStyleCnt="0"/>
      <dgm:spPr/>
    </dgm:pt>
    <dgm:pt modelId="{EFE3ABAC-4582-4DDE-8008-8DADEF576A19}" type="pres">
      <dgm:prSet presAssocID="{CBCC1FB4-B85A-4170-A6BF-D0B51F602448}" presName="rect1" presStyleLbl="alignAcc1" presStyleIdx="0" presStyleCnt="7"/>
      <dgm:spPr/>
    </dgm:pt>
    <dgm:pt modelId="{F0139E2C-9B21-4D64-AFA5-D839620886EE}" type="pres">
      <dgm:prSet presAssocID="{291C8D60-33EB-421E-B1A0-F8FCD190B289}" presName="vertSpace2" presStyleLbl="node1" presStyleIdx="0" presStyleCnt="7"/>
      <dgm:spPr/>
    </dgm:pt>
    <dgm:pt modelId="{896F1338-5EAC-4AFA-8651-3969C4F7DEC0}" type="pres">
      <dgm:prSet presAssocID="{291C8D60-33EB-421E-B1A0-F8FCD190B289}" presName="circle2" presStyleLbl="node1" presStyleIdx="1" presStyleCnt="7"/>
      <dgm:spPr/>
    </dgm:pt>
    <dgm:pt modelId="{D00B31DC-FB3C-4691-BCF7-8610F9BFDFEA}" type="pres">
      <dgm:prSet presAssocID="{291C8D60-33EB-421E-B1A0-F8FCD190B289}" presName="rect2" presStyleLbl="alignAcc1" presStyleIdx="1" presStyleCnt="7"/>
      <dgm:spPr/>
    </dgm:pt>
    <dgm:pt modelId="{CA50A2B0-8FC1-414C-8878-90FA53176A8B}" type="pres">
      <dgm:prSet presAssocID="{841CC04E-E467-4E0C-9D64-000BEA0B7015}" presName="vertSpace3" presStyleLbl="node1" presStyleIdx="1" presStyleCnt="7"/>
      <dgm:spPr/>
    </dgm:pt>
    <dgm:pt modelId="{9BD712E4-451D-4771-B0E9-713F6DB05BC9}" type="pres">
      <dgm:prSet presAssocID="{841CC04E-E467-4E0C-9D64-000BEA0B7015}" presName="circle3" presStyleLbl="node1" presStyleIdx="2" presStyleCnt="7"/>
      <dgm:spPr/>
    </dgm:pt>
    <dgm:pt modelId="{4688E00B-6733-4333-83D0-4461F53F24A3}" type="pres">
      <dgm:prSet presAssocID="{841CC04E-E467-4E0C-9D64-000BEA0B7015}" presName="rect3" presStyleLbl="alignAcc1" presStyleIdx="2" presStyleCnt="7"/>
      <dgm:spPr/>
    </dgm:pt>
    <dgm:pt modelId="{E49A0808-F1F7-4E16-9FBB-DDDC03A4895F}" type="pres">
      <dgm:prSet presAssocID="{E243C861-648C-4595-AD54-B8C863F1393E}" presName="vertSpace4" presStyleLbl="node1" presStyleIdx="2" presStyleCnt="7"/>
      <dgm:spPr/>
    </dgm:pt>
    <dgm:pt modelId="{4A5CEDA2-E7F1-42F4-A070-89EE1FD4CA43}" type="pres">
      <dgm:prSet presAssocID="{E243C861-648C-4595-AD54-B8C863F1393E}" presName="circle4" presStyleLbl="node1" presStyleIdx="3" presStyleCnt="7"/>
      <dgm:spPr/>
    </dgm:pt>
    <dgm:pt modelId="{48BA1679-1FA3-4464-A818-DB6082654171}" type="pres">
      <dgm:prSet presAssocID="{E243C861-648C-4595-AD54-B8C863F1393E}" presName="rect4" presStyleLbl="alignAcc1" presStyleIdx="3" presStyleCnt="7"/>
      <dgm:spPr/>
    </dgm:pt>
    <dgm:pt modelId="{B240B5E7-5287-4372-9984-0CE687FE474D}" type="pres">
      <dgm:prSet presAssocID="{CAF868C7-6CFA-454F-B7A0-060A0CF7591B}" presName="vertSpace5" presStyleLbl="node1" presStyleIdx="3" presStyleCnt="7"/>
      <dgm:spPr/>
    </dgm:pt>
    <dgm:pt modelId="{A768A5BF-D51D-41D0-9A2D-0946F6D634AF}" type="pres">
      <dgm:prSet presAssocID="{CAF868C7-6CFA-454F-B7A0-060A0CF7591B}" presName="circle5" presStyleLbl="node1" presStyleIdx="4" presStyleCnt="7"/>
      <dgm:spPr/>
    </dgm:pt>
    <dgm:pt modelId="{1676CDAA-7643-4142-AD56-C954939BCFA1}" type="pres">
      <dgm:prSet presAssocID="{CAF868C7-6CFA-454F-B7A0-060A0CF7591B}" presName="rect5" presStyleLbl="alignAcc1" presStyleIdx="4" presStyleCnt="7"/>
      <dgm:spPr/>
    </dgm:pt>
    <dgm:pt modelId="{1B7380A8-8E99-4944-8D92-3883F5D30CCF}" type="pres">
      <dgm:prSet presAssocID="{6FBBAEE9-BEB4-4359-86FE-CD5297E42014}" presName="vertSpace6" presStyleLbl="node1" presStyleIdx="4" presStyleCnt="7"/>
      <dgm:spPr/>
    </dgm:pt>
    <dgm:pt modelId="{902A9551-D96D-4F69-909D-707136B627AC}" type="pres">
      <dgm:prSet presAssocID="{6FBBAEE9-BEB4-4359-86FE-CD5297E42014}" presName="circle6" presStyleLbl="node1" presStyleIdx="5" presStyleCnt="7"/>
      <dgm:spPr/>
    </dgm:pt>
    <dgm:pt modelId="{0D8848A5-A789-4259-BBE5-FD2B00A2A256}" type="pres">
      <dgm:prSet presAssocID="{6FBBAEE9-BEB4-4359-86FE-CD5297E42014}" presName="rect6" presStyleLbl="alignAcc1" presStyleIdx="5" presStyleCnt="7"/>
      <dgm:spPr/>
    </dgm:pt>
    <dgm:pt modelId="{654A1333-6F8D-4DE0-A8AB-27CA9BDAECAB}" type="pres">
      <dgm:prSet presAssocID="{CE0E57A3-BEA7-4D22-88C8-9D35DAC014CA}" presName="vertSpace7" presStyleLbl="node1" presStyleIdx="5" presStyleCnt="7"/>
      <dgm:spPr/>
    </dgm:pt>
    <dgm:pt modelId="{E5D16884-013E-4BD6-A582-18AB18785B54}" type="pres">
      <dgm:prSet presAssocID="{CE0E57A3-BEA7-4D22-88C8-9D35DAC014CA}" presName="circle7" presStyleLbl="node1" presStyleIdx="6" presStyleCnt="7"/>
      <dgm:spPr/>
    </dgm:pt>
    <dgm:pt modelId="{4FBE7B0F-29A8-48BA-B21F-739C2F7FE38F}" type="pres">
      <dgm:prSet presAssocID="{CE0E57A3-BEA7-4D22-88C8-9D35DAC014CA}" presName="rect7" presStyleLbl="alignAcc1" presStyleIdx="6" presStyleCnt="7"/>
      <dgm:spPr/>
    </dgm:pt>
    <dgm:pt modelId="{01B18AE5-0FB6-4256-BFE4-4EB87F32C3D0}" type="pres">
      <dgm:prSet presAssocID="{CBCC1FB4-B85A-4170-A6BF-D0B51F602448}" presName="rect1ParTxNoCh" presStyleLbl="alignAcc1" presStyleIdx="6" presStyleCnt="7">
        <dgm:presLayoutVars>
          <dgm:chMax val="1"/>
          <dgm:bulletEnabled val="1"/>
        </dgm:presLayoutVars>
      </dgm:prSet>
      <dgm:spPr/>
    </dgm:pt>
    <dgm:pt modelId="{4871F7AB-12E3-4DDC-954D-AA50BEA8C127}" type="pres">
      <dgm:prSet presAssocID="{291C8D60-33EB-421E-B1A0-F8FCD190B289}" presName="rect2ParTxNoCh" presStyleLbl="alignAcc1" presStyleIdx="6" presStyleCnt="7">
        <dgm:presLayoutVars>
          <dgm:chMax val="1"/>
          <dgm:bulletEnabled val="1"/>
        </dgm:presLayoutVars>
      </dgm:prSet>
      <dgm:spPr/>
    </dgm:pt>
    <dgm:pt modelId="{1F76F003-D7B7-473B-8CCD-D2433B8F4B39}" type="pres">
      <dgm:prSet presAssocID="{841CC04E-E467-4E0C-9D64-000BEA0B7015}" presName="rect3ParTxNoCh" presStyleLbl="alignAcc1" presStyleIdx="6" presStyleCnt="7">
        <dgm:presLayoutVars>
          <dgm:chMax val="1"/>
          <dgm:bulletEnabled val="1"/>
        </dgm:presLayoutVars>
      </dgm:prSet>
      <dgm:spPr/>
    </dgm:pt>
    <dgm:pt modelId="{5867C6F9-F252-489E-A8A9-A78A4C3CA958}" type="pres">
      <dgm:prSet presAssocID="{E243C861-648C-4595-AD54-B8C863F1393E}" presName="rect4ParTxNoCh" presStyleLbl="alignAcc1" presStyleIdx="6" presStyleCnt="7">
        <dgm:presLayoutVars>
          <dgm:chMax val="1"/>
          <dgm:bulletEnabled val="1"/>
        </dgm:presLayoutVars>
      </dgm:prSet>
      <dgm:spPr/>
    </dgm:pt>
    <dgm:pt modelId="{DAE87355-A7CA-4AD8-A8AF-0A532CF7B80F}" type="pres">
      <dgm:prSet presAssocID="{CAF868C7-6CFA-454F-B7A0-060A0CF7591B}" presName="rect5ParTxNoCh" presStyleLbl="alignAcc1" presStyleIdx="6" presStyleCnt="7">
        <dgm:presLayoutVars>
          <dgm:chMax val="1"/>
          <dgm:bulletEnabled val="1"/>
        </dgm:presLayoutVars>
      </dgm:prSet>
      <dgm:spPr/>
    </dgm:pt>
    <dgm:pt modelId="{DDF4DCC3-4B9E-40F8-882D-842C082A53F4}" type="pres">
      <dgm:prSet presAssocID="{6FBBAEE9-BEB4-4359-86FE-CD5297E42014}" presName="rect6ParTxNoCh" presStyleLbl="alignAcc1" presStyleIdx="6" presStyleCnt="7">
        <dgm:presLayoutVars>
          <dgm:chMax val="1"/>
          <dgm:bulletEnabled val="1"/>
        </dgm:presLayoutVars>
      </dgm:prSet>
      <dgm:spPr/>
    </dgm:pt>
    <dgm:pt modelId="{426CA245-A50C-4822-B0E2-F3698F5D93BE}" type="pres">
      <dgm:prSet presAssocID="{CE0E57A3-BEA7-4D22-88C8-9D35DAC014CA}" presName="rect7ParTxNoCh" presStyleLbl="alignAcc1" presStyleIdx="6" presStyleCnt="7">
        <dgm:presLayoutVars>
          <dgm:chMax val="1"/>
          <dgm:bulletEnabled val="1"/>
        </dgm:presLayoutVars>
      </dgm:prSet>
      <dgm:spPr/>
    </dgm:pt>
  </dgm:ptLst>
  <dgm:cxnLst>
    <dgm:cxn modelId="{631BD801-7391-40DC-ACD7-040F5E0753ED}" type="presOf" srcId="{6FBBAEE9-BEB4-4359-86FE-CD5297E42014}" destId="{DDF4DCC3-4B9E-40F8-882D-842C082A53F4}" srcOrd="1" destOrd="0" presId="urn:microsoft.com/office/officeart/2005/8/layout/target3"/>
    <dgm:cxn modelId="{EB43E501-E68C-4BAA-B268-D9337A0FA5BA}" type="presOf" srcId="{CBCC1FB4-B85A-4170-A6BF-D0B51F602448}" destId="{EFE3ABAC-4582-4DDE-8008-8DADEF576A19}" srcOrd="0" destOrd="0" presId="urn:microsoft.com/office/officeart/2005/8/layout/target3"/>
    <dgm:cxn modelId="{BA888C0A-0A59-46ED-95E8-34C926BFAC3D}" type="presOf" srcId="{841CC04E-E467-4E0C-9D64-000BEA0B7015}" destId="{1F76F003-D7B7-473B-8CCD-D2433B8F4B39}" srcOrd="1" destOrd="0" presId="urn:microsoft.com/office/officeart/2005/8/layout/target3"/>
    <dgm:cxn modelId="{47369A0D-1BBA-4748-AC86-1745776C7294}" type="presOf" srcId="{CE0E57A3-BEA7-4D22-88C8-9D35DAC014CA}" destId="{426CA245-A50C-4822-B0E2-F3698F5D93BE}" srcOrd="1" destOrd="0" presId="urn:microsoft.com/office/officeart/2005/8/layout/target3"/>
    <dgm:cxn modelId="{B71C2E1F-420E-401C-842F-CE3753996165}" type="presOf" srcId="{841CC04E-E467-4E0C-9D64-000BEA0B7015}" destId="{4688E00B-6733-4333-83D0-4461F53F24A3}" srcOrd="0" destOrd="0" presId="urn:microsoft.com/office/officeart/2005/8/layout/target3"/>
    <dgm:cxn modelId="{054DE72A-5720-49DE-AE29-127F5AD5408A}" type="presOf" srcId="{E243C861-648C-4595-AD54-B8C863F1393E}" destId="{48BA1679-1FA3-4464-A818-DB6082654171}" srcOrd="0" destOrd="0" presId="urn:microsoft.com/office/officeart/2005/8/layout/target3"/>
    <dgm:cxn modelId="{D01DE22B-2AC8-4DC4-BBD4-33AC0A26BD91}" srcId="{F1C1D4FC-41AC-4B3E-AA85-7678B4E94B1A}" destId="{CE0E57A3-BEA7-4D22-88C8-9D35DAC014CA}" srcOrd="6" destOrd="0" parTransId="{F11385E3-ED60-4117-B41E-104BE69D3948}" sibTransId="{DA4EAAB3-5989-488B-B3C7-03EF83239B82}"/>
    <dgm:cxn modelId="{4DA3A434-74D1-477B-BB71-99DC75A5DD77}" type="presOf" srcId="{CAF868C7-6CFA-454F-B7A0-060A0CF7591B}" destId="{1676CDAA-7643-4142-AD56-C954939BCFA1}" srcOrd="0" destOrd="0" presId="urn:microsoft.com/office/officeart/2005/8/layout/target3"/>
    <dgm:cxn modelId="{DCAFFD37-3B0B-4AE7-A49F-D92A32439492}" srcId="{F1C1D4FC-41AC-4B3E-AA85-7678B4E94B1A}" destId="{841CC04E-E467-4E0C-9D64-000BEA0B7015}" srcOrd="2" destOrd="0" parTransId="{9FD9E489-34D8-4A2C-8BD1-2FA7579DC2A2}" sibTransId="{AAA1ED89-7E5E-4D11-B6AA-F9EE3A41D7B6}"/>
    <dgm:cxn modelId="{1863293E-1132-4922-919A-8A85D9D7EB27}" type="presOf" srcId="{CE0E57A3-BEA7-4D22-88C8-9D35DAC014CA}" destId="{4FBE7B0F-29A8-48BA-B21F-739C2F7FE38F}" srcOrd="0" destOrd="0" presId="urn:microsoft.com/office/officeart/2005/8/layout/target3"/>
    <dgm:cxn modelId="{AEC0C442-A9F7-4F89-B93B-26B3D418B419}" srcId="{F1C1D4FC-41AC-4B3E-AA85-7678B4E94B1A}" destId="{E243C861-648C-4595-AD54-B8C863F1393E}" srcOrd="3" destOrd="0" parTransId="{8DCD3CA7-3884-41D8-AAB9-A5661FAAD1EF}" sibTransId="{9A9D7244-C732-4894-9630-3B9428FE3FC1}"/>
    <dgm:cxn modelId="{30D50F65-5268-4BFC-9330-233D2C6D230A}" type="presOf" srcId="{E243C861-648C-4595-AD54-B8C863F1393E}" destId="{5867C6F9-F252-489E-A8A9-A78A4C3CA958}" srcOrd="1" destOrd="0" presId="urn:microsoft.com/office/officeart/2005/8/layout/target3"/>
    <dgm:cxn modelId="{5E6A627F-43F6-4F29-9D52-EBC59AC4AEC5}" srcId="{F1C1D4FC-41AC-4B3E-AA85-7678B4E94B1A}" destId="{CBCC1FB4-B85A-4170-A6BF-D0B51F602448}" srcOrd="0" destOrd="0" parTransId="{F1913A0D-AFC4-41F5-A214-9064AA8A5ABE}" sibTransId="{6E588E1C-52CA-4B51-AFE3-04627179F4B6}"/>
    <dgm:cxn modelId="{1669778D-2D07-4E04-A2AA-1602195DF6BE}" srcId="{F1C1D4FC-41AC-4B3E-AA85-7678B4E94B1A}" destId="{CAF868C7-6CFA-454F-B7A0-060A0CF7591B}" srcOrd="4" destOrd="0" parTransId="{28DB3A32-30CA-42C8-8790-5B439E97BEA0}" sibTransId="{EE23838A-76D5-4069-AA6C-D938BCC0C7F5}"/>
    <dgm:cxn modelId="{7FCCFB9D-7769-4A9F-8D00-1F77DE6B2DC0}" type="presOf" srcId="{6FBBAEE9-BEB4-4359-86FE-CD5297E42014}" destId="{0D8848A5-A789-4259-BBE5-FD2B00A2A256}" srcOrd="0" destOrd="0" presId="urn:microsoft.com/office/officeart/2005/8/layout/target3"/>
    <dgm:cxn modelId="{03817ED4-2951-4E62-A11F-3D5882CA3BB8}" srcId="{F1C1D4FC-41AC-4B3E-AA85-7678B4E94B1A}" destId="{291C8D60-33EB-421E-B1A0-F8FCD190B289}" srcOrd="1" destOrd="0" parTransId="{3972EC87-2454-4702-ABC0-E990BCB50267}" sibTransId="{57135345-E1C1-437B-9935-15F9F4BC098D}"/>
    <dgm:cxn modelId="{F11E8FD7-098E-447F-A008-34901A6583E8}" type="presOf" srcId="{291C8D60-33EB-421E-B1A0-F8FCD190B289}" destId="{D00B31DC-FB3C-4691-BCF7-8610F9BFDFEA}" srcOrd="0" destOrd="0" presId="urn:microsoft.com/office/officeart/2005/8/layout/target3"/>
    <dgm:cxn modelId="{EB98E0E0-3E8F-4C53-ACD7-0D24CAA50072}" srcId="{F1C1D4FC-41AC-4B3E-AA85-7678B4E94B1A}" destId="{6FBBAEE9-BEB4-4359-86FE-CD5297E42014}" srcOrd="5" destOrd="0" parTransId="{B8F41B80-904A-44F5-B676-BF43A81BEE8E}" sibTransId="{6FBEEE6B-1CB2-4A85-8F59-C22FC824D8CD}"/>
    <dgm:cxn modelId="{169C05E6-437A-4F75-83BA-D37CD0D0EC1E}" type="presOf" srcId="{CAF868C7-6CFA-454F-B7A0-060A0CF7591B}" destId="{DAE87355-A7CA-4AD8-A8AF-0A532CF7B80F}" srcOrd="1" destOrd="0" presId="urn:microsoft.com/office/officeart/2005/8/layout/target3"/>
    <dgm:cxn modelId="{0ADB5AF1-7C4E-4C56-9ABD-C0B1E50D6716}" type="presOf" srcId="{CBCC1FB4-B85A-4170-A6BF-D0B51F602448}" destId="{01B18AE5-0FB6-4256-BFE4-4EB87F32C3D0}" srcOrd="1" destOrd="0" presId="urn:microsoft.com/office/officeart/2005/8/layout/target3"/>
    <dgm:cxn modelId="{5AFE99FA-E7A8-487A-A35A-FA8519E8034A}" type="presOf" srcId="{F1C1D4FC-41AC-4B3E-AA85-7678B4E94B1A}" destId="{D36574AB-A147-4B90-9BDA-C37A6E921ED5}" srcOrd="0" destOrd="0" presId="urn:microsoft.com/office/officeart/2005/8/layout/target3"/>
    <dgm:cxn modelId="{F7B7FEFB-250E-4AF6-A4BB-C48A26BAD0D3}" type="presOf" srcId="{291C8D60-33EB-421E-B1A0-F8FCD190B289}" destId="{4871F7AB-12E3-4DDC-954D-AA50BEA8C127}" srcOrd="1" destOrd="0" presId="urn:microsoft.com/office/officeart/2005/8/layout/target3"/>
    <dgm:cxn modelId="{EB16AE6A-900E-4731-BC70-E1B49C095B20}" type="presParOf" srcId="{D36574AB-A147-4B90-9BDA-C37A6E921ED5}" destId="{A5BDCA77-3526-48C8-B979-8293ABC50169}" srcOrd="0" destOrd="0" presId="urn:microsoft.com/office/officeart/2005/8/layout/target3"/>
    <dgm:cxn modelId="{323DC892-29DC-4EA8-9D56-E0AB51C44947}" type="presParOf" srcId="{D36574AB-A147-4B90-9BDA-C37A6E921ED5}" destId="{49FF3845-D293-4717-B39C-63311F665A2B}" srcOrd="1" destOrd="0" presId="urn:microsoft.com/office/officeart/2005/8/layout/target3"/>
    <dgm:cxn modelId="{7675831E-B92C-40E2-B722-26D86ADE4DD3}" type="presParOf" srcId="{D36574AB-A147-4B90-9BDA-C37A6E921ED5}" destId="{EFE3ABAC-4582-4DDE-8008-8DADEF576A19}" srcOrd="2" destOrd="0" presId="urn:microsoft.com/office/officeart/2005/8/layout/target3"/>
    <dgm:cxn modelId="{65AB389A-B547-4419-A73C-B69C170EAF0F}" type="presParOf" srcId="{D36574AB-A147-4B90-9BDA-C37A6E921ED5}" destId="{F0139E2C-9B21-4D64-AFA5-D839620886EE}" srcOrd="3" destOrd="0" presId="urn:microsoft.com/office/officeart/2005/8/layout/target3"/>
    <dgm:cxn modelId="{F3B9836A-B604-469D-8F62-8DD04A32E959}" type="presParOf" srcId="{D36574AB-A147-4B90-9BDA-C37A6E921ED5}" destId="{896F1338-5EAC-4AFA-8651-3969C4F7DEC0}" srcOrd="4" destOrd="0" presId="urn:microsoft.com/office/officeart/2005/8/layout/target3"/>
    <dgm:cxn modelId="{9C33F245-B147-46CE-AFAE-E6E4F1E792F0}" type="presParOf" srcId="{D36574AB-A147-4B90-9BDA-C37A6E921ED5}" destId="{D00B31DC-FB3C-4691-BCF7-8610F9BFDFEA}" srcOrd="5" destOrd="0" presId="urn:microsoft.com/office/officeart/2005/8/layout/target3"/>
    <dgm:cxn modelId="{5C2E49B0-CE51-4648-9E01-6A2B3F14F619}" type="presParOf" srcId="{D36574AB-A147-4B90-9BDA-C37A6E921ED5}" destId="{CA50A2B0-8FC1-414C-8878-90FA53176A8B}" srcOrd="6" destOrd="0" presId="urn:microsoft.com/office/officeart/2005/8/layout/target3"/>
    <dgm:cxn modelId="{C3E8A6B4-BDD6-455C-86C7-B751E72D9FBC}" type="presParOf" srcId="{D36574AB-A147-4B90-9BDA-C37A6E921ED5}" destId="{9BD712E4-451D-4771-B0E9-713F6DB05BC9}" srcOrd="7" destOrd="0" presId="urn:microsoft.com/office/officeart/2005/8/layout/target3"/>
    <dgm:cxn modelId="{9DD6A6B7-AB1F-429A-88FC-C80EE002255E}" type="presParOf" srcId="{D36574AB-A147-4B90-9BDA-C37A6E921ED5}" destId="{4688E00B-6733-4333-83D0-4461F53F24A3}" srcOrd="8" destOrd="0" presId="urn:microsoft.com/office/officeart/2005/8/layout/target3"/>
    <dgm:cxn modelId="{F5E2BF9A-AB30-413F-9062-76F751C4CB1E}" type="presParOf" srcId="{D36574AB-A147-4B90-9BDA-C37A6E921ED5}" destId="{E49A0808-F1F7-4E16-9FBB-DDDC03A4895F}" srcOrd="9" destOrd="0" presId="urn:microsoft.com/office/officeart/2005/8/layout/target3"/>
    <dgm:cxn modelId="{DDCBFCF9-9D56-4291-BE78-799F9AE869BD}" type="presParOf" srcId="{D36574AB-A147-4B90-9BDA-C37A6E921ED5}" destId="{4A5CEDA2-E7F1-42F4-A070-89EE1FD4CA43}" srcOrd="10" destOrd="0" presId="urn:microsoft.com/office/officeart/2005/8/layout/target3"/>
    <dgm:cxn modelId="{31A9A34B-FF04-4EFC-824A-921172D54A91}" type="presParOf" srcId="{D36574AB-A147-4B90-9BDA-C37A6E921ED5}" destId="{48BA1679-1FA3-4464-A818-DB6082654171}" srcOrd="11" destOrd="0" presId="urn:microsoft.com/office/officeart/2005/8/layout/target3"/>
    <dgm:cxn modelId="{7D82F3EA-AE5D-4618-A96F-737581E868DE}" type="presParOf" srcId="{D36574AB-A147-4B90-9BDA-C37A6E921ED5}" destId="{B240B5E7-5287-4372-9984-0CE687FE474D}" srcOrd="12" destOrd="0" presId="urn:microsoft.com/office/officeart/2005/8/layout/target3"/>
    <dgm:cxn modelId="{FF7C884D-F015-44C7-8EEB-27F3AD07603E}" type="presParOf" srcId="{D36574AB-A147-4B90-9BDA-C37A6E921ED5}" destId="{A768A5BF-D51D-41D0-9A2D-0946F6D634AF}" srcOrd="13" destOrd="0" presId="urn:microsoft.com/office/officeart/2005/8/layout/target3"/>
    <dgm:cxn modelId="{2657D344-5B40-4AC8-8DAC-3F462A03E3ED}" type="presParOf" srcId="{D36574AB-A147-4B90-9BDA-C37A6E921ED5}" destId="{1676CDAA-7643-4142-AD56-C954939BCFA1}" srcOrd="14" destOrd="0" presId="urn:microsoft.com/office/officeart/2005/8/layout/target3"/>
    <dgm:cxn modelId="{63856690-387D-4AD0-88AD-6D1B46541A71}" type="presParOf" srcId="{D36574AB-A147-4B90-9BDA-C37A6E921ED5}" destId="{1B7380A8-8E99-4944-8D92-3883F5D30CCF}" srcOrd="15" destOrd="0" presId="urn:microsoft.com/office/officeart/2005/8/layout/target3"/>
    <dgm:cxn modelId="{AB0A03C1-6756-4629-87C9-87D37BD5CC74}" type="presParOf" srcId="{D36574AB-A147-4B90-9BDA-C37A6E921ED5}" destId="{902A9551-D96D-4F69-909D-707136B627AC}" srcOrd="16" destOrd="0" presId="urn:microsoft.com/office/officeart/2005/8/layout/target3"/>
    <dgm:cxn modelId="{6A24DCF2-FBB8-4223-A79D-B6B64605F119}" type="presParOf" srcId="{D36574AB-A147-4B90-9BDA-C37A6E921ED5}" destId="{0D8848A5-A789-4259-BBE5-FD2B00A2A256}" srcOrd="17" destOrd="0" presId="urn:microsoft.com/office/officeart/2005/8/layout/target3"/>
    <dgm:cxn modelId="{2C1DAA83-97C4-4761-B641-C3091AD50B56}" type="presParOf" srcId="{D36574AB-A147-4B90-9BDA-C37A6E921ED5}" destId="{654A1333-6F8D-4DE0-A8AB-27CA9BDAECAB}" srcOrd="18" destOrd="0" presId="urn:microsoft.com/office/officeart/2005/8/layout/target3"/>
    <dgm:cxn modelId="{C3946461-88D8-4F49-8A99-DB9020397749}" type="presParOf" srcId="{D36574AB-A147-4B90-9BDA-C37A6E921ED5}" destId="{E5D16884-013E-4BD6-A582-18AB18785B54}" srcOrd="19" destOrd="0" presId="urn:microsoft.com/office/officeart/2005/8/layout/target3"/>
    <dgm:cxn modelId="{DA7E8720-D975-4F38-B196-0DEE1074EDD5}" type="presParOf" srcId="{D36574AB-A147-4B90-9BDA-C37A6E921ED5}" destId="{4FBE7B0F-29A8-48BA-B21F-739C2F7FE38F}" srcOrd="20" destOrd="0" presId="urn:microsoft.com/office/officeart/2005/8/layout/target3"/>
    <dgm:cxn modelId="{56F2D5D5-FE95-4A8F-806B-39649F33D6F9}" type="presParOf" srcId="{D36574AB-A147-4B90-9BDA-C37A6E921ED5}" destId="{01B18AE5-0FB6-4256-BFE4-4EB87F32C3D0}" srcOrd="21" destOrd="0" presId="urn:microsoft.com/office/officeart/2005/8/layout/target3"/>
    <dgm:cxn modelId="{1F8F99E2-32A8-4108-A3DA-D54BA764EF0D}" type="presParOf" srcId="{D36574AB-A147-4B90-9BDA-C37A6E921ED5}" destId="{4871F7AB-12E3-4DDC-954D-AA50BEA8C127}" srcOrd="22" destOrd="0" presId="urn:microsoft.com/office/officeart/2005/8/layout/target3"/>
    <dgm:cxn modelId="{E4B83213-A68D-4D47-A093-785516E34DFE}" type="presParOf" srcId="{D36574AB-A147-4B90-9BDA-C37A6E921ED5}" destId="{1F76F003-D7B7-473B-8CCD-D2433B8F4B39}" srcOrd="23" destOrd="0" presId="urn:microsoft.com/office/officeart/2005/8/layout/target3"/>
    <dgm:cxn modelId="{B80F1067-5448-4C6E-BF14-CA162D997DC6}" type="presParOf" srcId="{D36574AB-A147-4B90-9BDA-C37A6E921ED5}" destId="{5867C6F9-F252-489E-A8A9-A78A4C3CA958}" srcOrd="24" destOrd="0" presId="urn:microsoft.com/office/officeart/2005/8/layout/target3"/>
    <dgm:cxn modelId="{A7441443-8B00-4A53-86A0-25D4C08F93D7}" type="presParOf" srcId="{D36574AB-A147-4B90-9BDA-C37A6E921ED5}" destId="{DAE87355-A7CA-4AD8-A8AF-0A532CF7B80F}" srcOrd="25" destOrd="0" presId="urn:microsoft.com/office/officeart/2005/8/layout/target3"/>
    <dgm:cxn modelId="{EC47D851-9709-4C5F-958E-DB4EC600A0D5}" type="presParOf" srcId="{D36574AB-A147-4B90-9BDA-C37A6E921ED5}" destId="{DDF4DCC3-4B9E-40F8-882D-842C082A53F4}" srcOrd="26" destOrd="0" presId="urn:microsoft.com/office/officeart/2005/8/layout/target3"/>
    <dgm:cxn modelId="{A22A911B-A8E2-4467-B3E2-82AAED6046A4}" type="presParOf" srcId="{D36574AB-A147-4B90-9BDA-C37A6E921ED5}" destId="{426CA245-A50C-4822-B0E2-F3698F5D93BE}" srcOrd="27"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3D52D7-5A84-4EF9-9DAD-BEB5449C29F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EB8774F-8DAC-4B5F-83DD-62A42CF58CFA}">
      <dgm:prSet custT="1"/>
      <dgm:spPr/>
      <dgm:t>
        <a:bodyPr/>
        <a:lstStyle/>
        <a:p>
          <a:r>
            <a:rPr lang="en-US" sz="1900" b="0" i="0" dirty="0"/>
            <a:t>Social competence</a:t>
          </a:r>
          <a:endParaRPr lang="en-US" sz="1900" dirty="0"/>
        </a:p>
      </dgm:t>
    </dgm:pt>
    <dgm:pt modelId="{E7C8E1CF-045C-4084-8041-FA8DBAC31194}" type="parTrans" cxnId="{55BDE3E8-C985-4272-B048-D276A6F7FF37}">
      <dgm:prSet/>
      <dgm:spPr/>
      <dgm:t>
        <a:bodyPr/>
        <a:lstStyle/>
        <a:p>
          <a:endParaRPr lang="en-US" sz="1900"/>
        </a:p>
      </dgm:t>
    </dgm:pt>
    <dgm:pt modelId="{67B1D0A6-90A9-462E-850A-9642466BCF7D}" type="sibTrans" cxnId="{55BDE3E8-C985-4272-B048-D276A6F7FF37}">
      <dgm:prSet/>
      <dgm:spPr/>
      <dgm:t>
        <a:bodyPr/>
        <a:lstStyle/>
        <a:p>
          <a:endParaRPr lang="en-US" sz="1900"/>
        </a:p>
      </dgm:t>
    </dgm:pt>
    <dgm:pt modelId="{267BA496-D157-44D5-9BF1-17EFE7075595}">
      <dgm:prSet custT="1"/>
      <dgm:spPr/>
      <dgm:t>
        <a:bodyPr/>
        <a:lstStyle/>
        <a:p>
          <a:r>
            <a:rPr lang="en-US" sz="1900" b="0" i="0" dirty="0"/>
            <a:t>Physical competence</a:t>
          </a:r>
          <a:endParaRPr lang="en-US" sz="1900" dirty="0"/>
        </a:p>
      </dgm:t>
    </dgm:pt>
    <dgm:pt modelId="{4DF50261-DA66-44B6-A305-ADE9A4B8A300}" type="parTrans" cxnId="{5DB302CC-A1BB-43C2-8BDA-AB36168EB658}">
      <dgm:prSet/>
      <dgm:spPr/>
      <dgm:t>
        <a:bodyPr/>
        <a:lstStyle/>
        <a:p>
          <a:endParaRPr lang="en-US" sz="1900"/>
        </a:p>
      </dgm:t>
    </dgm:pt>
    <dgm:pt modelId="{3872982C-86B5-473B-9B4D-176FE0EF226F}" type="sibTrans" cxnId="{5DB302CC-A1BB-43C2-8BDA-AB36168EB658}">
      <dgm:prSet/>
      <dgm:spPr/>
      <dgm:t>
        <a:bodyPr/>
        <a:lstStyle/>
        <a:p>
          <a:endParaRPr lang="en-US" sz="1900"/>
        </a:p>
      </dgm:t>
    </dgm:pt>
    <dgm:pt modelId="{3F23D097-74D8-49B4-9D50-0079D73AEF95}">
      <dgm:prSet custT="1"/>
      <dgm:spPr/>
      <dgm:t>
        <a:bodyPr/>
        <a:lstStyle/>
        <a:p>
          <a:r>
            <a:rPr lang="en-US" sz="1900" b="0" i="0" dirty="0"/>
            <a:t>Intellectual competence</a:t>
          </a:r>
          <a:endParaRPr lang="en-US" sz="1900" dirty="0"/>
        </a:p>
      </dgm:t>
    </dgm:pt>
    <dgm:pt modelId="{2F168AB5-CFB4-406C-9763-2AC56365CACA}" type="parTrans" cxnId="{4B7533DD-2098-4E43-8E11-34C8B4E6A764}">
      <dgm:prSet/>
      <dgm:spPr/>
      <dgm:t>
        <a:bodyPr/>
        <a:lstStyle/>
        <a:p>
          <a:endParaRPr lang="en-US" sz="1900"/>
        </a:p>
      </dgm:t>
    </dgm:pt>
    <dgm:pt modelId="{2A219E30-09A6-460C-A828-DA32CAD25152}" type="sibTrans" cxnId="{4B7533DD-2098-4E43-8E11-34C8B4E6A764}">
      <dgm:prSet/>
      <dgm:spPr/>
      <dgm:t>
        <a:bodyPr/>
        <a:lstStyle/>
        <a:p>
          <a:endParaRPr lang="en-US" sz="1900"/>
        </a:p>
      </dgm:t>
    </dgm:pt>
    <dgm:pt modelId="{55F9A1F4-BDE4-4DB7-A948-BEE564AD7047}" type="pres">
      <dgm:prSet presAssocID="{243D52D7-5A84-4EF9-9DAD-BEB5449C29F3}" presName="linear" presStyleCnt="0">
        <dgm:presLayoutVars>
          <dgm:animLvl val="lvl"/>
          <dgm:resizeHandles val="exact"/>
        </dgm:presLayoutVars>
      </dgm:prSet>
      <dgm:spPr/>
    </dgm:pt>
    <dgm:pt modelId="{0B239292-A0D3-43BE-8134-6A178C15F74D}" type="pres">
      <dgm:prSet presAssocID="{CEB8774F-8DAC-4B5F-83DD-62A42CF58CFA}" presName="parentText" presStyleLbl="node1" presStyleIdx="0" presStyleCnt="3">
        <dgm:presLayoutVars>
          <dgm:chMax val="0"/>
          <dgm:bulletEnabled val="1"/>
        </dgm:presLayoutVars>
      </dgm:prSet>
      <dgm:spPr/>
    </dgm:pt>
    <dgm:pt modelId="{06CD0AC6-2B4B-4A90-A218-00457C97A9F8}" type="pres">
      <dgm:prSet presAssocID="{67B1D0A6-90A9-462E-850A-9642466BCF7D}" presName="spacer" presStyleCnt="0"/>
      <dgm:spPr/>
    </dgm:pt>
    <dgm:pt modelId="{E5F15A32-F8A1-41FE-A69D-CFA588896F8D}" type="pres">
      <dgm:prSet presAssocID="{267BA496-D157-44D5-9BF1-17EFE7075595}" presName="parentText" presStyleLbl="node1" presStyleIdx="1" presStyleCnt="3" custLinFactNeighborY="-64234">
        <dgm:presLayoutVars>
          <dgm:chMax val="0"/>
          <dgm:bulletEnabled val="1"/>
        </dgm:presLayoutVars>
      </dgm:prSet>
      <dgm:spPr/>
    </dgm:pt>
    <dgm:pt modelId="{BEA7A2AD-730E-4B83-B2AB-1195C45B7C18}" type="pres">
      <dgm:prSet presAssocID="{3872982C-86B5-473B-9B4D-176FE0EF226F}" presName="spacer" presStyleCnt="0"/>
      <dgm:spPr/>
    </dgm:pt>
    <dgm:pt modelId="{60FE2386-6449-4AEA-BC0A-36FF5AC1678E}" type="pres">
      <dgm:prSet presAssocID="{3F23D097-74D8-49B4-9D50-0079D73AEF95}" presName="parentText" presStyleLbl="node1" presStyleIdx="2" presStyleCnt="3" custLinFactY="-582" custLinFactNeighborY="-100000">
        <dgm:presLayoutVars>
          <dgm:chMax val="0"/>
          <dgm:bulletEnabled val="1"/>
        </dgm:presLayoutVars>
      </dgm:prSet>
      <dgm:spPr/>
    </dgm:pt>
  </dgm:ptLst>
  <dgm:cxnLst>
    <dgm:cxn modelId="{65A6B14D-66AF-433A-919E-1210B8A65BA8}" type="presOf" srcId="{3F23D097-74D8-49B4-9D50-0079D73AEF95}" destId="{60FE2386-6449-4AEA-BC0A-36FF5AC1678E}" srcOrd="0" destOrd="0" presId="urn:microsoft.com/office/officeart/2005/8/layout/vList2"/>
    <dgm:cxn modelId="{F4391858-6A4E-4DE5-92AF-59F235E8AB92}" type="presOf" srcId="{243D52D7-5A84-4EF9-9DAD-BEB5449C29F3}" destId="{55F9A1F4-BDE4-4DB7-A948-BEE564AD7047}" srcOrd="0" destOrd="0" presId="urn:microsoft.com/office/officeart/2005/8/layout/vList2"/>
    <dgm:cxn modelId="{2BEE2A7C-E858-4448-95EF-CC9E150E2A4F}" type="presOf" srcId="{267BA496-D157-44D5-9BF1-17EFE7075595}" destId="{E5F15A32-F8A1-41FE-A69D-CFA588896F8D}" srcOrd="0" destOrd="0" presId="urn:microsoft.com/office/officeart/2005/8/layout/vList2"/>
    <dgm:cxn modelId="{2925EAC8-1B71-403C-92B1-0920B01C703F}" type="presOf" srcId="{CEB8774F-8DAC-4B5F-83DD-62A42CF58CFA}" destId="{0B239292-A0D3-43BE-8134-6A178C15F74D}" srcOrd="0" destOrd="0" presId="urn:microsoft.com/office/officeart/2005/8/layout/vList2"/>
    <dgm:cxn modelId="{5DB302CC-A1BB-43C2-8BDA-AB36168EB658}" srcId="{243D52D7-5A84-4EF9-9DAD-BEB5449C29F3}" destId="{267BA496-D157-44D5-9BF1-17EFE7075595}" srcOrd="1" destOrd="0" parTransId="{4DF50261-DA66-44B6-A305-ADE9A4B8A300}" sibTransId="{3872982C-86B5-473B-9B4D-176FE0EF226F}"/>
    <dgm:cxn modelId="{4B7533DD-2098-4E43-8E11-34C8B4E6A764}" srcId="{243D52D7-5A84-4EF9-9DAD-BEB5449C29F3}" destId="{3F23D097-74D8-49B4-9D50-0079D73AEF95}" srcOrd="2" destOrd="0" parTransId="{2F168AB5-CFB4-406C-9763-2AC56365CACA}" sibTransId="{2A219E30-09A6-460C-A828-DA32CAD25152}"/>
    <dgm:cxn modelId="{55BDE3E8-C985-4272-B048-D276A6F7FF37}" srcId="{243D52D7-5A84-4EF9-9DAD-BEB5449C29F3}" destId="{CEB8774F-8DAC-4B5F-83DD-62A42CF58CFA}" srcOrd="0" destOrd="0" parTransId="{E7C8E1CF-045C-4084-8041-FA8DBAC31194}" sibTransId="{67B1D0A6-90A9-462E-850A-9642466BCF7D}"/>
    <dgm:cxn modelId="{66E96A8A-48AB-40E4-80AB-B94EE590094B}" type="presParOf" srcId="{55F9A1F4-BDE4-4DB7-A948-BEE564AD7047}" destId="{0B239292-A0D3-43BE-8134-6A178C15F74D}" srcOrd="0" destOrd="0" presId="urn:microsoft.com/office/officeart/2005/8/layout/vList2"/>
    <dgm:cxn modelId="{EEAEBA37-285D-43A6-9F2B-731070AADF10}" type="presParOf" srcId="{55F9A1F4-BDE4-4DB7-A948-BEE564AD7047}" destId="{06CD0AC6-2B4B-4A90-A218-00457C97A9F8}" srcOrd="1" destOrd="0" presId="urn:microsoft.com/office/officeart/2005/8/layout/vList2"/>
    <dgm:cxn modelId="{1BB6CEF5-5D61-490E-ABE8-C44328ABD604}" type="presParOf" srcId="{55F9A1F4-BDE4-4DB7-A948-BEE564AD7047}" destId="{E5F15A32-F8A1-41FE-A69D-CFA588896F8D}" srcOrd="2" destOrd="0" presId="urn:microsoft.com/office/officeart/2005/8/layout/vList2"/>
    <dgm:cxn modelId="{B12631ED-2076-4C21-B0E1-99B05F2D8677}" type="presParOf" srcId="{55F9A1F4-BDE4-4DB7-A948-BEE564AD7047}" destId="{BEA7A2AD-730E-4B83-B2AB-1195C45B7C18}" srcOrd="3" destOrd="0" presId="urn:microsoft.com/office/officeart/2005/8/layout/vList2"/>
    <dgm:cxn modelId="{DD39E33F-7136-4A65-B533-EE5C4E8554B0}" type="presParOf" srcId="{55F9A1F4-BDE4-4DB7-A948-BEE564AD7047}" destId="{60FE2386-6449-4AEA-BC0A-36FF5AC1678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CBB3DF-64ED-4A25-B8B3-4CBED2C7D60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22F364FE-7870-479C-8984-59AA8E572C59}">
      <dgm:prSet custT="1"/>
      <dgm:spPr/>
      <dgm:t>
        <a:bodyPr/>
        <a:lstStyle/>
        <a:p>
          <a:r>
            <a:rPr lang="en-US" sz="1900" b="0" i="0"/>
            <a:t>Understanding and Accepting emotions</a:t>
          </a:r>
          <a:endParaRPr lang="en-US" sz="1900"/>
        </a:p>
      </dgm:t>
    </dgm:pt>
    <dgm:pt modelId="{98632EC0-560F-44E2-A3CB-0F318EA5D372}" type="parTrans" cxnId="{1BE32A99-3A69-4FEA-8A75-B036DA124F10}">
      <dgm:prSet/>
      <dgm:spPr/>
      <dgm:t>
        <a:bodyPr/>
        <a:lstStyle/>
        <a:p>
          <a:endParaRPr lang="en-US" sz="1900"/>
        </a:p>
      </dgm:t>
    </dgm:pt>
    <dgm:pt modelId="{43B071A6-2824-4BAA-89EC-0BCF0F645531}" type="sibTrans" cxnId="{1BE32A99-3A69-4FEA-8A75-B036DA124F10}">
      <dgm:prSet/>
      <dgm:spPr/>
      <dgm:t>
        <a:bodyPr/>
        <a:lstStyle/>
        <a:p>
          <a:endParaRPr lang="en-US" sz="1900"/>
        </a:p>
      </dgm:t>
    </dgm:pt>
    <dgm:pt modelId="{920AA55F-9B4A-420B-9710-D13358E5E33F}">
      <dgm:prSet custT="1"/>
      <dgm:spPr/>
      <dgm:t>
        <a:bodyPr/>
        <a:lstStyle/>
        <a:p>
          <a:r>
            <a:rPr lang="en-US" sz="1900" b="0" i="0"/>
            <a:t>Expressing them in an appropriate fashion</a:t>
          </a:r>
          <a:endParaRPr lang="en-US" sz="1900"/>
        </a:p>
      </dgm:t>
    </dgm:pt>
    <dgm:pt modelId="{F9F1B677-DF13-4496-9D1B-BA70843BB024}" type="parTrans" cxnId="{6F229A9B-BE23-4540-8977-BE745980B120}">
      <dgm:prSet/>
      <dgm:spPr/>
      <dgm:t>
        <a:bodyPr/>
        <a:lstStyle/>
        <a:p>
          <a:endParaRPr lang="en-US" sz="1900"/>
        </a:p>
      </dgm:t>
    </dgm:pt>
    <dgm:pt modelId="{78C76EDF-AB50-45C6-913B-4725E8DD003C}" type="sibTrans" cxnId="{6F229A9B-BE23-4540-8977-BE745980B120}">
      <dgm:prSet/>
      <dgm:spPr/>
      <dgm:t>
        <a:bodyPr/>
        <a:lstStyle/>
        <a:p>
          <a:endParaRPr lang="en-US" sz="1900"/>
        </a:p>
      </dgm:t>
    </dgm:pt>
    <dgm:pt modelId="{8805BACB-7177-42B0-8A30-A69290F8DCB6}">
      <dgm:prSet custT="1"/>
      <dgm:spPr/>
      <dgm:t>
        <a:bodyPr/>
        <a:lstStyle/>
        <a:p>
          <a:r>
            <a:rPr lang="en-US" sz="1900" b="0" i="0"/>
            <a:t>Emotionally independent – no longer needing constant affirmation, comfort, or approval</a:t>
          </a:r>
          <a:endParaRPr lang="en-US" sz="1900"/>
        </a:p>
      </dgm:t>
    </dgm:pt>
    <dgm:pt modelId="{72CA65D5-2AAB-4DA8-9D45-96A43BC37029}" type="parTrans" cxnId="{DE0F4379-D438-4223-833D-2FF3902CF06E}">
      <dgm:prSet/>
      <dgm:spPr/>
      <dgm:t>
        <a:bodyPr/>
        <a:lstStyle/>
        <a:p>
          <a:endParaRPr lang="en-US" sz="1900"/>
        </a:p>
      </dgm:t>
    </dgm:pt>
    <dgm:pt modelId="{E2557775-75A6-4908-8D56-696281A12AEC}" type="sibTrans" cxnId="{DE0F4379-D438-4223-833D-2FF3902CF06E}">
      <dgm:prSet/>
      <dgm:spPr/>
      <dgm:t>
        <a:bodyPr/>
        <a:lstStyle/>
        <a:p>
          <a:endParaRPr lang="en-US" sz="1900"/>
        </a:p>
      </dgm:t>
    </dgm:pt>
    <dgm:pt modelId="{0DF11BB5-AE20-4CD5-9F8F-AC51DA76BEA6}">
      <dgm:prSet custT="1"/>
      <dgm:spPr/>
      <dgm:t>
        <a:bodyPr/>
        <a:lstStyle/>
        <a:p>
          <a:r>
            <a:rPr lang="en-US" sz="1900" b="0" i="0"/>
            <a:t>Using appropriate channels as opposed to exploding.</a:t>
          </a:r>
          <a:endParaRPr lang="en-US" sz="1900"/>
        </a:p>
      </dgm:t>
    </dgm:pt>
    <dgm:pt modelId="{E5E1F1D3-325A-4F12-BBA1-92CEA647D796}" type="parTrans" cxnId="{A9B9219E-F72F-4A97-B242-928B9554D59A}">
      <dgm:prSet/>
      <dgm:spPr/>
      <dgm:t>
        <a:bodyPr/>
        <a:lstStyle/>
        <a:p>
          <a:endParaRPr lang="en-US" sz="1900"/>
        </a:p>
      </dgm:t>
    </dgm:pt>
    <dgm:pt modelId="{0A4BCE2B-67A5-47A7-BD98-9BDB8077DAE7}" type="sibTrans" cxnId="{A9B9219E-F72F-4A97-B242-928B9554D59A}">
      <dgm:prSet/>
      <dgm:spPr/>
      <dgm:t>
        <a:bodyPr/>
        <a:lstStyle/>
        <a:p>
          <a:endParaRPr lang="en-US" sz="1900"/>
        </a:p>
      </dgm:t>
    </dgm:pt>
    <dgm:pt modelId="{81E5F642-0E41-4EC0-8A10-9E828C1F6B58}" type="pres">
      <dgm:prSet presAssocID="{3ACBB3DF-64ED-4A25-B8B3-4CBED2C7D60C}" presName="linear" presStyleCnt="0">
        <dgm:presLayoutVars>
          <dgm:animLvl val="lvl"/>
          <dgm:resizeHandles val="exact"/>
        </dgm:presLayoutVars>
      </dgm:prSet>
      <dgm:spPr/>
    </dgm:pt>
    <dgm:pt modelId="{0106EB3D-DEE8-4CAD-BA47-680399F2F72D}" type="pres">
      <dgm:prSet presAssocID="{22F364FE-7870-479C-8984-59AA8E572C59}" presName="parentText" presStyleLbl="node1" presStyleIdx="0" presStyleCnt="4">
        <dgm:presLayoutVars>
          <dgm:chMax val="0"/>
          <dgm:bulletEnabled val="1"/>
        </dgm:presLayoutVars>
      </dgm:prSet>
      <dgm:spPr/>
    </dgm:pt>
    <dgm:pt modelId="{94E8C0EC-B4C8-4B0C-942E-7925E204A803}" type="pres">
      <dgm:prSet presAssocID="{43B071A6-2824-4BAA-89EC-0BCF0F645531}" presName="spacer" presStyleCnt="0"/>
      <dgm:spPr/>
    </dgm:pt>
    <dgm:pt modelId="{3F6BA9D1-0E76-4923-ABEA-BACD68C4E363}" type="pres">
      <dgm:prSet presAssocID="{920AA55F-9B4A-420B-9710-D13358E5E33F}" presName="parentText" presStyleLbl="node1" presStyleIdx="1" presStyleCnt="4">
        <dgm:presLayoutVars>
          <dgm:chMax val="0"/>
          <dgm:bulletEnabled val="1"/>
        </dgm:presLayoutVars>
      </dgm:prSet>
      <dgm:spPr/>
    </dgm:pt>
    <dgm:pt modelId="{2CBF5481-93D7-42C4-8994-E6177DAE168B}" type="pres">
      <dgm:prSet presAssocID="{78C76EDF-AB50-45C6-913B-4725E8DD003C}" presName="spacer" presStyleCnt="0"/>
      <dgm:spPr/>
    </dgm:pt>
    <dgm:pt modelId="{5A921DD6-C379-4215-B243-AF0D8213F6DD}" type="pres">
      <dgm:prSet presAssocID="{8805BACB-7177-42B0-8A30-A69290F8DCB6}" presName="parentText" presStyleLbl="node1" presStyleIdx="2" presStyleCnt="4">
        <dgm:presLayoutVars>
          <dgm:chMax val="0"/>
          <dgm:bulletEnabled val="1"/>
        </dgm:presLayoutVars>
      </dgm:prSet>
      <dgm:spPr/>
    </dgm:pt>
    <dgm:pt modelId="{B36C8450-5B8B-40F4-BBF6-BA52CBD1A306}" type="pres">
      <dgm:prSet presAssocID="{E2557775-75A6-4908-8D56-696281A12AEC}" presName="spacer" presStyleCnt="0"/>
      <dgm:spPr/>
    </dgm:pt>
    <dgm:pt modelId="{96EF654F-08E9-40B5-B3BC-B8409426134E}" type="pres">
      <dgm:prSet presAssocID="{0DF11BB5-AE20-4CD5-9F8F-AC51DA76BEA6}" presName="parentText" presStyleLbl="node1" presStyleIdx="3" presStyleCnt="4">
        <dgm:presLayoutVars>
          <dgm:chMax val="0"/>
          <dgm:bulletEnabled val="1"/>
        </dgm:presLayoutVars>
      </dgm:prSet>
      <dgm:spPr/>
    </dgm:pt>
  </dgm:ptLst>
  <dgm:cxnLst>
    <dgm:cxn modelId="{96347606-4A2C-4823-A3C9-3490A843A764}" type="presOf" srcId="{22F364FE-7870-479C-8984-59AA8E572C59}" destId="{0106EB3D-DEE8-4CAD-BA47-680399F2F72D}" srcOrd="0" destOrd="0" presId="urn:microsoft.com/office/officeart/2005/8/layout/vList2"/>
    <dgm:cxn modelId="{DBED9B22-F6D2-4553-91CC-412465F6457F}" type="presOf" srcId="{8805BACB-7177-42B0-8A30-A69290F8DCB6}" destId="{5A921DD6-C379-4215-B243-AF0D8213F6DD}" srcOrd="0" destOrd="0" presId="urn:microsoft.com/office/officeart/2005/8/layout/vList2"/>
    <dgm:cxn modelId="{15A2FC38-9945-49E0-91CC-766EA9E00A41}" type="presOf" srcId="{920AA55F-9B4A-420B-9710-D13358E5E33F}" destId="{3F6BA9D1-0E76-4923-ABEA-BACD68C4E363}" srcOrd="0" destOrd="0" presId="urn:microsoft.com/office/officeart/2005/8/layout/vList2"/>
    <dgm:cxn modelId="{DE0F4379-D438-4223-833D-2FF3902CF06E}" srcId="{3ACBB3DF-64ED-4A25-B8B3-4CBED2C7D60C}" destId="{8805BACB-7177-42B0-8A30-A69290F8DCB6}" srcOrd="2" destOrd="0" parTransId="{72CA65D5-2AAB-4DA8-9D45-96A43BC37029}" sibTransId="{E2557775-75A6-4908-8D56-696281A12AEC}"/>
    <dgm:cxn modelId="{6168538B-911C-46D4-BAB2-81BE8C9CF831}" type="presOf" srcId="{0DF11BB5-AE20-4CD5-9F8F-AC51DA76BEA6}" destId="{96EF654F-08E9-40B5-B3BC-B8409426134E}" srcOrd="0" destOrd="0" presId="urn:microsoft.com/office/officeart/2005/8/layout/vList2"/>
    <dgm:cxn modelId="{1BE32A99-3A69-4FEA-8A75-B036DA124F10}" srcId="{3ACBB3DF-64ED-4A25-B8B3-4CBED2C7D60C}" destId="{22F364FE-7870-479C-8984-59AA8E572C59}" srcOrd="0" destOrd="0" parTransId="{98632EC0-560F-44E2-A3CB-0F318EA5D372}" sibTransId="{43B071A6-2824-4BAA-89EC-0BCF0F645531}"/>
    <dgm:cxn modelId="{6F229A9B-BE23-4540-8977-BE745980B120}" srcId="{3ACBB3DF-64ED-4A25-B8B3-4CBED2C7D60C}" destId="{920AA55F-9B4A-420B-9710-D13358E5E33F}" srcOrd="1" destOrd="0" parTransId="{F9F1B677-DF13-4496-9D1B-BA70843BB024}" sibTransId="{78C76EDF-AB50-45C6-913B-4725E8DD003C}"/>
    <dgm:cxn modelId="{A9B9219E-F72F-4A97-B242-928B9554D59A}" srcId="{3ACBB3DF-64ED-4A25-B8B3-4CBED2C7D60C}" destId="{0DF11BB5-AE20-4CD5-9F8F-AC51DA76BEA6}" srcOrd="3" destOrd="0" parTransId="{E5E1F1D3-325A-4F12-BBA1-92CEA647D796}" sibTransId="{0A4BCE2B-67A5-47A7-BD98-9BDB8077DAE7}"/>
    <dgm:cxn modelId="{240D71DB-5B34-4A05-82CE-2B64A3E1A71E}" type="presOf" srcId="{3ACBB3DF-64ED-4A25-B8B3-4CBED2C7D60C}" destId="{81E5F642-0E41-4EC0-8A10-9E828C1F6B58}" srcOrd="0" destOrd="0" presId="urn:microsoft.com/office/officeart/2005/8/layout/vList2"/>
    <dgm:cxn modelId="{C615EE6A-B09C-4E07-9A8A-6F8DC3BC793F}" type="presParOf" srcId="{81E5F642-0E41-4EC0-8A10-9E828C1F6B58}" destId="{0106EB3D-DEE8-4CAD-BA47-680399F2F72D}" srcOrd="0" destOrd="0" presId="urn:microsoft.com/office/officeart/2005/8/layout/vList2"/>
    <dgm:cxn modelId="{29A011AE-A366-42D4-8094-0EAFEBC4C708}" type="presParOf" srcId="{81E5F642-0E41-4EC0-8A10-9E828C1F6B58}" destId="{94E8C0EC-B4C8-4B0C-942E-7925E204A803}" srcOrd="1" destOrd="0" presId="urn:microsoft.com/office/officeart/2005/8/layout/vList2"/>
    <dgm:cxn modelId="{ABB8C813-52F6-486C-8384-298234D47A1C}" type="presParOf" srcId="{81E5F642-0E41-4EC0-8A10-9E828C1F6B58}" destId="{3F6BA9D1-0E76-4923-ABEA-BACD68C4E363}" srcOrd="2" destOrd="0" presId="urn:microsoft.com/office/officeart/2005/8/layout/vList2"/>
    <dgm:cxn modelId="{2369A42C-8981-49DD-A27F-C9F20608C4ED}" type="presParOf" srcId="{81E5F642-0E41-4EC0-8A10-9E828C1F6B58}" destId="{2CBF5481-93D7-42C4-8994-E6177DAE168B}" srcOrd="3" destOrd="0" presId="urn:microsoft.com/office/officeart/2005/8/layout/vList2"/>
    <dgm:cxn modelId="{B495E0FF-49A9-4CD9-8BAF-08CE060C0DED}" type="presParOf" srcId="{81E5F642-0E41-4EC0-8A10-9E828C1F6B58}" destId="{5A921DD6-C379-4215-B243-AF0D8213F6DD}" srcOrd="4" destOrd="0" presId="urn:microsoft.com/office/officeart/2005/8/layout/vList2"/>
    <dgm:cxn modelId="{AB145E30-2392-49D1-BE3C-B987DDD4095B}" type="presParOf" srcId="{81E5F642-0E41-4EC0-8A10-9E828C1F6B58}" destId="{B36C8450-5B8B-40F4-BBF6-BA52CBD1A306}" srcOrd="5" destOrd="0" presId="urn:microsoft.com/office/officeart/2005/8/layout/vList2"/>
    <dgm:cxn modelId="{F4B4822D-09D4-4C31-A1FB-F002478747D3}" type="presParOf" srcId="{81E5F642-0E41-4EC0-8A10-9E828C1F6B58}" destId="{96EF654F-08E9-40B5-B3BC-B8409426134E}"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0FDD8E0-1D60-49BD-B47E-BDC80E7A58A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75507F3-8625-436F-8ECA-038BC5C8DD3C}">
      <dgm:prSet custT="1"/>
      <dgm:spPr/>
      <dgm:t>
        <a:bodyPr/>
        <a:lstStyle/>
        <a:p>
          <a:r>
            <a:rPr lang="en-US" sz="1900" b="0" i="0" baseline="0"/>
            <a:t>Parental/guardian - reliance/separation/reliance</a:t>
          </a:r>
          <a:endParaRPr lang="en-US" sz="1900"/>
        </a:p>
      </dgm:t>
    </dgm:pt>
    <dgm:pt modelId="{10813EBE-2381-4637-A27D-C1459E667D07}" type="parTrans" cxnId="{525795E4-BCD7-4FAD-8D10-74EB82F40183}">
      <dgm:prSet/>
      <dgm:spPr/>
      <dgm:t>
        <a:bodyPr/>
        <a:lstStyle/>
        <a:p>
          <a:endParaRPr lang="en-US" sz="1900"/>
        </a:p>
      </dgm:t>
    </dgm:pt>
    <dgm:pt modelId="{062B936F-5E80-45EC-952B-9DDBA34211FF}" type="sibTrans" cxnId="{525795E4-BCD7-4FAD-8D10-74EB82F40183}">
      <dgm:prSet/>
      <dgm:spPr/>
      <dgm:t>
        <a:bodyPr/>
        <a:lstStyle/>
        <a:p>
          <a:endParaRPr lang="en-US" sz="1900"/>
        </a:p>
      </dgm:t>
    </dgm:pt>
    <dgm:pt modelId="{7A5EBDDC-E79D-4F24-B5F4-2D8153749132}">
      <dgm:prSet custT="1"/>
      <dgm:spPr/>
      <dgm:t>
        <a:bodyPr/>
        <a:lstStyle/>
        <a:p>
          <a:r>
            <a:rPr lang="en-US" sz="1900" b="0" i="0" baseline="0"/>
            <a:t>Seeing the “big picture” connections</a:t>
          </a:r>
          <a:endParaRPr lang="en-US" sz="1900"/>
        </a:p>
      </dgm:t>
    </dgm:pt>
    <dgm:pt modelId="{90F112F3-350A-4DA5-9D25-B1147A96F7AA}" type="parTrans" cxnId="{4246444B-4642-4391-9486-FC0B01BB8C59}">
      <dgm:prSet/>
      <dgm:spPr/>
      <dgm:t>
        <a:bodyPr/>
        <a:lstStyle/>
        <a:p>
          <a:endParaRPr lang="en-US" sz="1900"/>
        </a:p>
      </dgm:t>
    </dgm:pt>
    <dgm:pt modelId="{C015D54B-BCD1-435B-8B34-ACB9A4055702}" type="sibTrans" cxnId="{4246444B-4642-4391-9486-FC0B01BB8C59}">
      <dgm:prSet/>
      <dgm:spPr/>
      <dgm:t>
        <a:bodyPr/>
        <a:lstStyle/>
        <a:p>
          <a:endParaRPr lang="en-US" sz="1900"/>
        </a:p>
      </dgm:t>
    </dgm:pt>
    <dgm:pt modelId="{B3420171-1813-4C7D-9ABA-FE1726D66B82}">
      <dgm:prSet custT="1"/>
      <dgm:spPr/>
      <dgm:t>
        <a:bodyPr/>
        <a:lstStyle/>
        <a:p>
          <a:r>
            <a:rPr lang="en-US" sz="1900" b="0" i="0" baseline="0"/>
            <a:t>No one is an island</a:t>
          </a:r>
          <a:endParaRPr lang="en-US" sz="1900"/>
        </a:p>
      </dgm:t>
    </dgm:pt>
    <dgm:pt modelId="{860B73FF-4149-4EB5-B13E-DD8AE8150638}" type="parTrans" cxnId="{5B6D8D72-E9D6-4D95-9543-D2F03C0CF8C0}">
      <dgm:prSet/>
      <dgm:spPr/>
      <dgm:t>
        <a:bodyPr/>
        <a:lstStyle/>
        <a:p>
          <a:endParaRPr lang="en-US" sz="1900"/>
        </a:p>
      </dgm:t>
    </dgm:pt>
    <dgm:pt modelId="{753AF1BB-C2EC-4785-B7C1-53906F53516E}" type="sibTrans" cxnId="{5B6D8D72-E9D6-4D95-9543-D2F03C0CF8C0}">
      <dgm:prSet/>
      <dgm:spPr/>
      <dgm:t>
        <a:bodyPr/>
        <a:lstStyle/>
        <a:p>
          <a:endParaRPr lang="en-US" sz="1900"/>
        </a:p>
      </dgm:t>
    </dgm:pt>
    <dgm:pt modelId="{4E00C1C6-0179-497A-961B-62352AA15DB0}" type="pres">
      <dgm:prSet presAssocID="{C0FDD8E0-1D60-49BD-B47E-BDC80E7A58A3}" presName="linear" presStyleCnt="0">
        <dgm:presLayoutVars>
          <dgm:animLvl val="lvl"/>
          <dgm:resizeHandles val="exact"/>
        </dgm:presLayoutVars>
      </dgm:prSet>
      <dgm:spPr/>
    </dgm:pt>
    <dgm:pt modelId="{62E7723E-07CD-4754-9EDF-8C142462B2BE}" type="pres">
      <dgm:prSet presAssocID="{B75507F3-8625-436F-8ECA-038BC5C8DD3C}" presName="parentText" presStyleLbl="node1" presStyleIdx="0" presStyleCnt="3">
        <dgm:presLayoutVars>
          <dgm:chMax val="0"/>
          <dgm:bulletEnabled val="1"/>
        </dgm:presLayoutVars>
      </dgm:prSet>
      <dgm:spPr/>
    </dgm:pt>
    <dgm:pt modelId="{9755214E-14D5-4224-B521-97BE07A7DE42}" type="pres">
      <dgm:prSet presAssocID="{062B936F-5E80-45EC-952B-9DDBA34211FF}" presName="spacer" presStyleCnt="0"/>
      <dgm:spPr/>
    </dgm:pt>
    <dgm:pt modelId="{B1B7EC2F-4DC0-4E12-883C-E055644F1A04}" type="pres">
      <dgm:prSet presAssocID="{7A5EBDDC-E79D-4F24-B5F4-2D8153749132}" presName="parentText" presStyleLbl="node1" presStyleIdx="1" presStyleCnt="3">
        <dgm:presLayoutVars>
          <dgm:chMax val="0"/>
          <dgm:bulletEnabled val="1"/>
        </dgm:presLayoutVars>
      </dgm:prSet>
      <dgm:spPr/>
    </dgm:pt>
    <dgm:pt modelId="{B9BE595E-6ADA-4828-8C6F-64F31F9243D9}" type="pres">
      <dgm:prSet presAssocID="{C015D54B-BCD1-435B-8B34-ACB9A4055702}" presName="spacer" presStyleCnt="0"/>
      <dgm:spPr/>
    </dgm:pt>
    <dgm:pt modelId="{17512119-960E-4ACA-8286-07277D80BE49}" type="pres">
      <dgm:prSet presAssocID="{B3420171-1813-4C7D-9ABA-FE1726D66B82}" presName="parentText" presStyleLbl="node1" presStyleIdx="2" presStyleCnt="3" custLinFactY="47471" custLinFactNeighborY="100000">
        <dgm:presLayoutVars>
          <dgm:chMax val="0"/>
          <dgm:bulletEnabled val="1"/>
        </dgm:presLayoutVars>
      </dgm:prSet>
      <dgm:spPr/>
    </dgm:pt>
  </dgm:ptLst>
  <dgm:cxnLst>
    <dgm:cxn modelId="{2710D532-4601-4741-B56F-A11F37E61241}" type="presOf" srcId="{7A5EBDDC-E79D-4F24-B5F4-2D8153749132}" destId="{B1B7EC2F-4DC0-4E12-883C-E055644F1A04}" srcOrd="0" destOrd="0" presId="urn:microsoft.com/office/officeart/2005/8/layout/vList2"/>
    <dgm:cxn modelId="{4246444B-4642-4391-9486-FC0B01BB8C59}" srcId="{C0FDD8E0-1D60-49BD-B47E-BDC80E7A58A3}" destId="{7A5EBDDC-E79D-4F24-B5F4-2D8153749132}" srcOrd="1" destOrd="0" parTransId="{90F112F3-350A-4DA5-9D25-B1147A96F7AA}" sibTransId="{C015D54B-BCD1-435B-8B34-ACB9A4055702}"/>
    <dgm:cxn modelId="{5B6D8D72-E9D6-4D95-9543-D2F03C0CF8C0}" srcId="{C0FDD8E0-1D60-49BD-B47E-BDC80E7A58A3}" destId="{B3420171-1813-4C7D-9ABA-FE1726D66B82}" srcOrd="2" destOrd="0" parTransId="{860B73FF-4149-4EB5-B13E-DD8AE8150638}" sibTransId="{753AF1BB-C2EC-4785-B7C1-53906F53516E}"/>
    <dgm:cxn modelId="{120D045A-1869-4CD2-A502-9DCB4F2453B5}" type="presOf" srcId="{C0FDD8E0-1D60-49BD-B47E-BDC80E7A58A3}" destId="{4E00C1C6-0179-497A-961B-62352AA15DB0}" srcOrd="0" destOrd="0" presId="urn:microsoft.com/office/officeart/2005/8/layout/vList2"/>
    <dgm:cxn modelId="{533F4E9E-168F-4E86-90BE-ED46CE56A06B}" type="presOf" srcId="{B3420171-1813-4C7D-9ABA-FE1726D66B82}" destId="{17512119-960E-4ACA-8286-07277D80BE49}" srcOrd="0" destOrd="0" presId="urn:microsoft.com/office/officeart/2005/8/layout/vList2"/>
    <dgm:cxn modelId="{3C73C9C3-D9A4-4517-8601-73C22063A29E}" type="presOf" srcId="{B75507F3-8625-436F-8ECA-038BC5C8DD3C}" destId="{62E7723E-07CD-4754-9EDF-8C142462B2BE}" srcOrd="0" destOrd="0" presId="urn:microsoft.com/office/officeart/2005/8/layout/vList2"/>
    <dgm:cxn modelId="{525795E4-BCD7-4FAD-8D10-74EB82F40183}" srcId="{C0FDD8E0-1D60-49BD-B47E-BDC80E7A58A3}" destId="{B75507F3-8625-436F-8ECA-038BC5C8DD3C}" srcOrd="0" destOrd="0" parTransId="{10813EBE-2381-4637-A27D-C1459E667D07}" sibTransId="{062B936F-5E80-45EC-952B-9DDBA34211FF}"/>
    <dgm:cxn modelId="{0D87CB7D-2AD4-4144-847C-D6B75C165B29}" type="presParOf" srcId="{4E00C1C6-0179-497A-961B-62352AA15DB0}" destId="{62E7723E-07CD-4754-9EDF-8C142462B2BE}" srcOrd="0" destOrd="0" presId="urn:microsoft.com/office/officeart/2005/8/layout/vList2"/>
    <dgm:cxn modelId="{A9CD746A-198A-41F1-BCE8-5BAE3E9D477C}" type="presParOf" srcId="{4E00C1C6-0179-497A-961B-62352AA15DB0}" destId="{9755214E-14D5-4224-B521-97BE07A7DE42}" srcOrd="1" destOrd="0" presId="urn:microsoft.com/office/officeart/2005/8/layout/vList2"/>
    <dgm:cxn modelId="{84306409-A864-4A6E-AB35-8EF98C5FC6B0}" type="presParOf" srcId="{4E00C1C6-0179-497A-961B-62352AA15DB0}" destId="{B1B7EC2F-4DC0-4E12-883C-E055644F1A04}" srcOrd="2" destOrd="0" presId="urn:microsoft.com/office/officeart/2005/8/layout/vList2"/>
    <dgm:cxn modelId="{3481CD25-24DA-439C-AB82-581D08F4AFE0}" type="presParOf" srcId="{4E00C1C6-0179-497A-961B-62352AA15DB0}" destId="{B9BE595E-6ADA-4828-8C6F-64F31F9243D9}" srcOrd="3" destOrd="0" presId="urn:microsoft.com/office/officeart/2005/8/layout/vList2"/>
    <dgm:cxn modelId="{396ED3AB-C952-4FBE-92C2-055F504DD79A}" type="presParOf" srcId="{4E00C1C6-0179-497A-961B-62352AA15DB0}" destId="{17512119-960E-4ACA-8286-07277D80BE4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CAD8A19-B2EA-4352-87E4-A8F5DAC0979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F686A1D-CC18-4A00-857A-E140685CC053}">
      <dgm:prSet custT="1"/>
      <dgm:spPr/>
      <dgm:t>
        <a:bodyPr/>
        <a:lstStyle/>
        <a:p>
          <a:r>
            <a:rPr lang="en-US" sz="1900" b="0" i="0" baseline="0" dirty="0"/>
            <a:t>Understanding and appreciating people for who they are and their differences</a:t>
          </a:r>
          <a:endParaRPr lang="en-US" sz="1900" dirty="0"/>
        </a:p>
      </dgm:t>
    </dgm:pt>
    <dgm:pt modelId="{83C764E1-C63D-4C62-9230-12ABEAC8DBC9}" type="parTrans" cxnId="{160B088B-11CB-4669-BA57-79B386E9AC76}">
      <dgm:prSet/>
      <dgm:spPr/>
      <dgm:t>
        <a:bodyPr/>
        <a:lstStyle/>
        <a:p>
          <a:endParaRPr lang="en-US" sz="1900"/>
        </a:p>
      </dgm:t>
    </dgm:pt>
    <dgm:pt modelId="{D578D234-9732-4355-A215-758317FBBE49}" type="sibTrans" cxnId="{160B088B-11CB-4669-BA57-79B386E9AC76}">
      <dgm:prSet/>
      <dgm:spPr/>
      <dgm:t>
        <a:bodyPr/>
        <a:lstStyle/>
        <a:p>
          <a:endParaRPr lang="en-US" sz="1900"/>
        </a:p>
      </dgm:t>
    </dgm:pt>
    <dgm:pt modelId="{5E57C6B0-9ECB-4D58-B15A-3BB6889B9AA3}">
      <dgm:prSet custT="1"/>
      <dgm:spPr/>
      <dgm:t>
        <a:bodyPr/>
        <a:lstStyle/>
        <a:p>
          <a:r>
            <a:rPr lang="en-US" sz="1900" b="0" i="0" baseline="0"/>
            <a:t>Ethnic and cultural tolerance</a:t>
          </a:r>
          <a:endParaRPr lang="en-US" sz="1900"/>
        </a:p>
      </dgm:t>
    </dgm:pt>
    <dgm:pt modelId="{3A17F0B2-ECA4-4761-833E-637CEA09462E}" type="parTrans" cxnId="{37C1FEDE-6DA9-4988-BE8D-5ED9CEF2E554}">
      <dgm:prSet/>
      <dgm:spPr/>
      <dgm:t>
        <a:bodyPr/>
        <a:lstStyle/>
        <a:p>
          <a:endParaRPr lang="en-US" sz="1900"/>
        </a:p>
      </dgm:t>
    </dgm:pt>
    <dgm:pt modelId="{AEA60ED0-8C06-4DAA-A8DE-87FB92E8C0B8}" type="sibTrans" cxnId="{37C1FEDE-6DA9-4988-BE8D-5ED9CEF2E554}">
      <dgm:prSet/>
      <dgm:spPr/>
      <dgm:t>
        <a:bodyPr/>
        <a:lstStyle/>
        <a:p>
          <a:endParaRPr lang="en-US" sz="1900"/>
        </a:p>
      </dgm:t>
    </dgm:pt>
    <dgm:pt modelId="{74010716-A6FE-45B7-A4CC-D7EB96975B88}">
      <dgm:prSet custT="1"/>
      <dgm:spPr/>
      <dgm:t>
        <a:bodyPr/>
        <a:lstStyle/>
        <a:p>
          <a:r>
            <a:rPr lang="en-US" sz="1900" b="0" i="0" baseline="0" dirty="0"/>
            <a:t>Developing and maintaining long-term personal relationships</a:t>
          </a:r>
          <a:endParaRPr lang="en-US" sz="1900" dirty="0"/>
        </a:p>
      </dgm:t>
    </dgm:pt>
    <dgm:pt modelId="{AC5744BC-F5F7-4C57-A413-9C2989842410}" type="parTrans" cxnId="{60FA1BDB-2523-4FAA-BD44-5200A9FD79D7}">
      <dgm:prSet/>
      <dgm:spPr/>
      <dgm:t>
        <a:bodyPr/>
        <a:lstStyle/>
        <a:p>
          <a:endParaRPr lang="en-US" sz="1900"/>
        </a:p>
      </dgm:t>
    </dgm:pt>
    <dgm:pt modelId="{08DBDBA6-2C21-460E-A49C-9AA57D1ABD7F}" type="sibTrans" cxnId="{60FA1BDB-2523-4FAA-BD44-5200A9FD79D7}">
      <dgm:prSet/>
      <dgm:spPr/>
      <dgm:t>
        <a:bodyPr/>
        <a:lstStyle/>
        <a:p>
          <a:endParaRPr lang="en-US" sz="1900"/>
        </a:p>
      </dgm:t>
    </dgm:pt>
    <dgm:pt modelId="{FCE8BCB0-A886-4667-9EAD-B0DFF9C424A9}" type="pres">
      <dgm:prSet presAssocID="{9CAD8A19-B2EA-4352-87E4-A8F5DAC09795}" presName="linear" presStyleCnt="0">
        <dgm:presLayoutVars>
          <dgm:animLvl val="lvl"/>
          <dgm:resizeHandles val="exact"/>
        </dgm:presLayoutVars>
      </dgm:prSet>
      <dgm:spPr/>
    </dgm:pt>
    <dgm:pt modelId="{5DFAD17F-2A95-4A78-9F95-F0327CA3C92B}" type="pres">
      <dgm:prSet presAssocID="{1F686A1D-CC18-4A00-857A-E140685CC053}" presName="parentText" presStyleLbl="node1" presStyleIdx="0" presStyleCnt="3">
        <dgm:presLayoutVars>
          <dgm:chMax val="0"/>
          <dgm:bulletEnabled val="1"/>
        </dgm:presLayoutVars>
      </dgm:prSet>
      <dgm:spPr/>
    </dgm:pt>
    <dgm:pt modelId="{FCC6090D-047D-4D7C-99A9-0B2E8D8D21A7}" type="pres">
      <dgm:prSet presAssocID="{D578D234-9732-4355-A215-758317FBBE49}" presName="spacer" presStyleCnt="0"/>
      <dgm:spPr/>
    </dgm:pt>
    <dgm:pt modelId="{28A850CA-9E1B-4D92-853C-75BFEFC4E78A}" type="pres">
      <dgm:prSet presAssocID="{5E57C6B0-9ECB-4D58-B15A-3BB6889B9AA3}" presName="parentText" presStyleLbl="node1" presStyleIdx="1" presStyleCnt="3" custScaleY="110586" custLinFactNeighborY="-49534">
        <dgm:presLayoutVars>
          <dgm:chMax val="0"/>
          <dgm:bulletEnabled val="1"/>
        </dgm:presLayoutVars>
      </dgm:prSet>
      <dgm:spPr/>
    </dgm:pt>
    <dgm:pt modelId="{957E8CEB-BBC8-4F78-8AF1-2CC4C1E30721}" type="pres">
      <dgm:prSet presAssocID="{AEA60ED0-8C06-4DAA-A8DE-87FB92E8C0B8}" presName="spacer" presStyleCnt="0"/>
      <dgm:spPr/>
    </dgm:pt>
    <dgm:pt modelId="{E3A671AA-D9E4-4AC5-A205-D1C6D7369EB7}" type="pres">
      <dgm:prSet presAssocID="{74010716-A6FE-45B7-A4CC-D7EB96975B88}" presName="parentText" presStyleLbl="node1" presStyleIdx="2" presStyleCnt="3" custLinFactNeighborY="-99729">
        <dgm:presLayoutVars>
          <dgm:chMax val="0"/>
          <dgm:bulletEnabled val="1"/>
        </dgm:presLayoutVars>
      </dgm:prSet>
      <dgm:spPr/>
    </dgm:pt>
  </dgm:ptLst>
  <dgm:cxnLst>
    <dgm:cxn modelId="{71771A68-F450-44D4-89F7-21F36F6C20D6}" type="presOf" srcId="{9CAD8A19-B2EA-4352-87E4-A8F5DAC09795}" destId="{FCE8BCB0-A886-4667-9EAD-B0DFF9C424A9}" srcOrd="0" destOrd="0" presId="urn:microsoft.com/office/officeart/2005/8/layout/vList2"/>
    <dgm:cxn modelId="{449AA05A-640E-46D1-8152-0E0B94813127}" type="presOf" srcId="{1F686A1D-CC18-4A00-857A-E140685CC053}" destId="{5DFAD17F-2A95-4A78-9F95-F0327CA3C92B}" srcOrd="0" destOrd="0" presId="urn:microsoft.com/office/officeart/2005/8/layout/vList2"/>
    <dgm:cxn modelId="{160B088B-11CB-4669-BA57-79B386E9AC76}" srcId="{9CAD8A19-B2EA-4352-87E4-A8F5DAC09795}" destId="{1F686A1D-CC18-4A00-857A-E140685CC053}" srcOrd="0" destOrd="0" parTransId="{83C764E1-C63D-4C62-9230-12ABEAC8DBC9}" sibTransId="{D578D234-9732-4355-A215-758317FBBE49}"/>
    <dgm:cxn modelId="{7CF6DD8D-7AE1-4C20-BE44-F92C511E351E}" type="presOf" srcId="{74010716-A6FE-45B7-A4CC-D7EB96975B88}" destId="{E3A671AA-D9E4-4AC5-A205-D1C6D7369EB7}" srcOrd="0" destOrd="0" presId="urn:microsoft.com/office/officeart/2005/8/layout/vList2"/>
    <dgm:cxn modelId="{23130199-71CB-4FFD-ADA1-B613048C7852}" type="presOf" srcId="{5E57C6B0-9ECB-4D58-B15A-3BB6889B9AA3}" destId="{28A850CA-9E1B-4D92-853C-75BFEFC4E78A}" srcOrd="0" destOrd="0" presId="urn:microsoft.com/office/officeart/2005/8/layout/vList2"/>
    <dgm:cxn modelId="{60FA1BDB-2523-4FAA-BD44-5200A9FD79D7}" srcId="{9CAD8A19-B2EA-4352-87E4-A8F5DAC09795}" destId="{74010716-A6FE-45B7-A4CC-D7EB96975B88}" srcOrd="2" destOrd="0" parTransId="{AC5744BC-F5F7-4C57-A413-9C2989842410}" sibTransId="{08DBDBA6-2C21-460E-A49C-9AA57D1ABD7F}"/>
    <dgm:cxn modelId="{37C1FEDE-6DA9-4988-BE8D-5ED9CEF2E554}" srcId="{9CAD8A19-B2EA-4352-87E4-A8F5DAC09795}" destId="{5E57C6B0-9ECB-4D58-B15A-3BB6889B9AA3}" srcOrd="1" destOrd="0" parTransId="{3A17F0B2-ECA4-4761-833E-637CEA09462E}" sibTransId="{AEA60ED0-8C06-4DAA-A8DE-87FB92E8C0B8}"/>
    <dgm:cxn modelId="{68307D7B-DA0D-4EB0-BD01-E2DDB38D6EA7}" type="presParOf" srcId="{FCE8BCB0-A886-4667-9EAD-B0DFF9C424A9}" destId="{5DFAD17F-2A95-4A78-9F95-F0327CA3C92B}" srcOrd="0" destOrd="0" presId="urn:microsoft.com/office/officeart/2005/8/layout/vList2"/>
    <dgm:cxn modelId="{A63F648A-8A8C-4C79-833E-9716F3EC4FEA}" type="presParOf" srcId="{FCE8BCB0-A886-4667-9EAD-B0DFF9C424A9}" destId="{FCC6090D-047D-4D7C-99A9-0B2E8D8D21A7}" srcOrd="1" destOrd="0" presId="urn:microsoft.com/office/officeart/2005/8/layout/vList2"/>
    <dgm:cxn modelId="{748C9195-6FBB-4BEE-8BC2-D1AD5268817D}" type="presParOf" srcId="{FCE8BCB0-A886-4667-9EAD-B0DFF9C424A9}" destId="{28A850CA-9E1B-4D92-853C-75BFEFC4E78A}" srcOrd="2" destOrd="0" presId="urn:microsoft.com/office/officeart/2005/8/layout/vList2"/>
    <dgm:cxn modelId="{6C5036A1-E590-4508-BEEF-224584D557F3}" type="presParOf" srcId="{FCE8BCB0-A886-4667-9EAD-B0DFF9C424A9}" destId="{957E8CEB-BBC8-4F78-8AF1-2CC4C1E30721}" srcOrd="3" destOrd="0" presId="urn:microsoft.com/office/officeart/2005/8/layout/vList2"/>
    <dgm:cxn modelId="{4B8EF110-AC15-4E00-B8F7-9445E90FC503}" type="presParOf" srcId="{FCE8BCB0-A886-4667-9EAD-B0DFF9C424A9}" destId="{E3A671AA-D9E4-4AC5-A205-D1C6D7369EB7}"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21FEC60-1B05-489D-9381-18B3A487139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7084F00-8B4E-405E-806F-38C43B9DC36F}">
      <dgm:prSet/>
      <dgm:spPr/>
      <dgm:t>
        <a:bodyPr/>
        <a:lstStyle/>
        <a:p>
          <a:r>
            <a:rPr lang="en-US" b="0" i="0"/>
            <a:t>Becoming comfortable with oneself</a:t>
          </a:r>
          <a:endParaRPr lang="en-US"/>
        </a:p>
      </dgm:t>
    </dgm:pt>
    <dgm:pt modelId="{5BA0EB24-5D7E-4387-A927-DC639D86F351}" type="parTrans" cxnId="{E0B36BFE-AACA-4187-BB35-07A87E5DD55C}">
      <dgm:prSet/>
      <dgm:spPr/>
      <dgm:t>
        <a:bodyPr/>
        <a:lstStyle/>
        <a:p>
          <a:endParaRPr lang="en-US"/>
        </a:p>
      </dgm:t>
    </dgm:pt>
    <dgm:pt modelId="{BA51E2A7-C1D5-4C86-9A9D-BC405E29D9EB}" type="sibTrans" cxnId="{E0B36BFE-AACA-4187-BB35-07A87E5DD55C}">
      <dgm:prSet/>
      <dgm:spPr/>
      <dgm:t>
        <a:bodyPr/>
        <a:lstStyle/>
        <a:p>
          <a:endParaRPr lang="en-US"/>
        </a:p>
      </dgm:t>
    </dgm:pt>
    <dgm:pt modelId="{69A84F83-D584-4057-89B1-5709B7EE47A2}">
      <dgm:prSet/>
      <dgm:spPr/>
      <dgm:t>
        <a:bodyPr/>
        <a:lstStyle/>
        <a:p>
          <a:r>
            <a:rPr lang="en-US" b="0" i="0"/>
            <a:t>Personal appearance</a:t>
          </a:r>
          <a:endParaRPr lang="en-US"/>
        </a:p>
      </dgm:t>
    </dgm:pt>
    <dgm:pt modelId="{C5F507F5-C48A-4AEC-88CD-F27D8F7E90FA}" type="parTrans" cxnId="{E9EC4819-211A-4462-B4C8-0EEAF668AB2E}">
      <dgm:prSet/>
      <dgm:spPr/>
      <dgm:t>
        <a:bodyPr/>
        <a:lstStyle/>
        <a:p>
          <a:endParaRPr lang="en-US"/>
        </a:p>
      </dgm:t>
    </dgm:pt>
    <dgm:pt modelId="{F4AF47DD-B274-4D18-B92A-7A21F9A03867}" type="sibTrans" cxnId="{E9EC4819-211A-4462-B4C8-0EEAF668AB2E}">
      <dgm:prSet/>
      <dgm:spPr/>
      <dgm:t>
        <a:bodyPr/>
        <a:lstStyle/>
        <a:p>
          <a:endParaRPr lang="en-US"/>
        </a:p>
      </dgm:t>
    </dgm:pt>
    <dgm:pt modelId="{9E2F5B9F-7F60-4A0B-859D-E40A0FDEEF68}">
      <dgm:prSet/>
      <dgm:spPr/>
      <dgm:t>
        <a:bodyPr/>
        <a:lstStyle/>
        <a:p>
          <a:r>
            <a:rPr lang="en-US" b="0" i="0"/>
            <a:t>Sexual Identity</a:t>
          </a:r>
          <a:endParaRPr lang="en-US"/>
        </a:p>
      </dgm:t>
    </dgm:pt>
    <dgm:pt modelId="{C75BBCE8-6565-40B8-A438-A5CDB12B02C0}" type="parTrans" cxnId="{11045C15-BF9C-4A08-94B0-2AB09702F5BA}">
      <dgm:prSet/>
      <dgm:spPr/>
      <dgm:t>
        <a:bodyPr/>
        <a:lstStyle/>
        <a:p>
          <a:endParaRPr lang="en-US"/>
        </a:p>
      </dgm:t>
    </dgm:pt>
    <dgm:pt modelId="{B3D611D3-809C-4039-8AEE-EB760A798544}" type="sibTrans" cxnId="{11045C15-BF9C-4A08-94B0-2AB09702F5BA}">
      <dgm:prSet/>
      <dgm:spPr/>
      <dgm:t>
        <a:bodyPr/>
        <a:lstStyle/>
        <a:p>
          <a:endParaRPr lang="en-US"/>
        </a:p>
      </dgm:t>
    </dgm:pt>
    <dgm:pt modelId="{79C9FF44-895C-4D96-8689-814A17853449}">
      <dgm:prSet/>
      <dgm:spPr/>
      <dgm:t>
        <a:bodyPr/>
        <a:lstStyle/>
        <a:p>
          <a:r>
            <a:rPr lang="en-US" b="0" i="0"/>
            <a:t>Gender Identity</a:t>
          </a:r>
          <a:endParaRPr lang="en-US"/>
        </a:p>
      </dgm:t>
    </dgm:pt>
    <dgm:pt modelId="{EAC17E71-FCB0-4B01-B633-9877EA0B1723}" type="parTrans" cxnId="{5489F156-1F02-4063-A2E5-B10B16E0CD78}">
      <dgm:prSet/>
      <dgm:spPr/>
      <dgm:t>
        <a:bodyPr/>
        <a:lstStyle/>
        <a:p>
          <a:endParaRPr lang="en-US"/>
        </a:p>
      </dgm:t>
    </dgm:pt>
    <dgm:pt modelId="{C1B763FB-1535-4413-9EDE-CEE2F7B396D8}" type="sibTrans" cxnId="{5489F156-1F02-4063-A2E5-B10B16E0CD78}">
      <dgm:prSet/>
      <dgm:spPr/>
      <dgm:t>
        <a:bodyPr/>
        <a:lstStyle/>
        <a:p>
          <a:endParaRPr lang="en-US"/>
        </a:p>
      </dgm:t>
    </dgm:pt>
    <dgm:pt modelId="{6F976CBB-AC20-40FE-A8B1-2656552D1B7D}">
      <dgm:prSet/>
      <dgm:spPr/>
      <dgm:t>
        <a:bodyPr/>
        <a:lstStyle/>
        <a:p>
          <a:r>
            <a:rPr lang="en-US" b="0" i="0"/>
            <a:t>Religion</a:t>
          </a:r>
          <a:endParaRPr lang="en-US"/>
        </a:p>
      </dgm:t>
    </dgm:pt>
    <dgm:pt modelId="{4E5D3183-6B8E-429A-B643-D311C0AEB15E}" type="parTrans" cxnId="{8C21159C-4DAA-4E7E-855D-54C73C9F18E9}">
      <dgm:prSet/>
      <dgm:spPr/>
      <dgm:t>
        <a:bodyPr/>
        <a:lstStyle/>
        <a:p>
          <a:endParaRPr lang="en-US"/>
        </a:p>
      </dgm:t>
    </dgm:pt>
    <dgm:pt modelId="{2AB33207-33D7-4316-AA05-81153CF290A0}" type="sibTrans" cxnId="{8C21159C-4DAA-4E7E-855D-54C73C9F18E9}">
      <dgm:prSet/>
      <dgm:spPr/>
      <dgm:t>
        <a:bodyPr/>
        <a:lstStyle/>
        <a:p>
          <a:endParaRPr lang="en-US"/>
        </a:p>
      </dgm:t>
    </dgm:pt>
    <dgm:pt modelId="{A9F59D4E-4E09-467C-83A5-7C79ED1FD602}">
      <dgm:prSet/>
      <dgm:spPr/>
      <dgm:t>
        <a:bodyPr/>
        <a:lstStyle/>
        <a:p>
          <a:r>
            <a:rPr lang="en-US" b="0" i="0"/>
            <a:t>Social Roles</a:t>
          </a:r>
          <a:endParaRPr lang="en-US"/>
        </a:p>
      </dgm:t>
    </dgm:pt>
    <dgm:pt modelId="{88F8E0C5-3347-414A-8DEE-E49FB942F995}" type="parTrans" cxnId="{20468AF5-BEE6-4823-B229-607436C5DC0B}">
      <dgm:prSet/>
      <dgm:spPr/>
      <dgm:t>
        <a:bodyPr/>
        <a:lstStyle/>
        <a:p>
          <a:endParaRPr lang="en-US"/>
        </a:p>
      </dgm:t>
    </dgm:pt>
    <dgm:pt modelId="{FBEDF110-0F02-4D63-B6C9-8C1F5E174E52}" type="sibTrans" cxnId="{20468AF5-BEE6-4823-B229-607436C5DC0B}">
      <dgm:prSet/>
      <dgm:spPr/>
      <dgm:t>
        <a:bodyPr/>
        <a:lstStyle/>
        <a:p>
          <a:endParaRPr lang="en-US"/>
        </a:p>
      </dgm:t>
    </dgm:pt>
    <dgm:pt modelId="{8F95B5B4-B02B-4ECB-937D-AEF9424DE9B6}">
      <dgm:prSet/>
      <dgm:spPr/>
      <dgm:t>
        <a:bodyPr/>
        <a:lstStyle/>
        <a:p>
          <a:r>
            <a:rPr lang="en-US" b="0" i="0"/>
            <a:t>Ethnicity</a:t>
          </a:r>
          <a:endParaRPr lang="en-US"/>
        </a:p>
      </dgm:t>
    </dgm:pt>
    <dgm:pt modelId="{EAEBD258-77B0-4CCA-8F58-2B4EA21BBFAE}" type="parTrans" cxnId="{C9C80E29-52AA-47C4-B91C-3268CBE323C2}">
      <dgm:prSet/>
      <dgm:spPr/>
      <dgm:t>
        <a:bodyPr/>
        <a:lstStyle/>
        <a:p>
          <a:endParaRPr lang="en-US"/>
        </a:p>
      </dgm:t>
    </dgm:pt>
    <dgm:pt modelId="{C6AB7313-9CAA-4A06-957F-25422C44F02A}" type="sibTrans" cxnId="{C9C80E29-52AA-47C4-B91C-3268CBE323C2}">
      <dgm:prSet/>
      <dgm:spPr/>
      <dgm:t>
        <a:bodyPr/>
        <a:lstStyle/>
        <a:p>
          <a:endParaRPr lang="en-US"/>
        </a:p>
      </dgm:t>
    </dgm:pt>
    <dgm:pt modelId="{4516472F-176F-4084-AB83-D2F08B1A6E06}">
      <dgm:prSet/>
      <dgm:spPr/>
      <dgm:t>
        <a:bodyPr/>
        <a:lstStyle/>
        <a:p>
          <a:r>
            <a:rPr lang="en-US" b="0" i="0"/>
            <a:t>Self-esteem</a:t>
          </a:r>
          <a:endParaRPr lang="en-US"/>
        </a:p>
      </dgm:t>
    </dgm:pt>
    <dgm:pt modelId="{46FC88A9-70EC-443B-A235-08323C1F1814}" type="parTrans" cxnId="{61468A98-0D84-4D6D-ACEE-93D4DFEE1C4E}">
      <dgm:prSet/>
      <dgm:spPr/>
      <dgm:t>
        <a:bodyPr/>
        <a:lstStyle/>
        <a:p>
          <a:endParaRPr lang="en-US"/>
        </a:p>
      </dgm:t>
    </dgm:pt>
    <dgm:pt modelId="{100E0E99-C899-4163-85C3-CD5B432472E3}" type="sibTrans" cxnId="{61468A98-0D84-4D6D-ACEE-93D4DFEE1C4E}">
      <dgm:prSet/>
      <dgm:spPr/>
      <dgm:t>
        <a:bodyPr/>
        <a:lstStyle/>
        <a:p>
          <a:endParaRPr lang="en-US"/>
        </a:p>
      </dgm:t>
    </dgm:pt>
    <dgm:pt modelId="{4649FB83-EF3B-42C4-8C46-26BB34CE61E0}">
      <dgm:prSet/>
      <dgm:spPr/>
      <dgm:t>
        <a:bodyPr/>
        <a:lstStyle/>
        <a:p>
          <a:r>
            <a:rPr lang="en-US" b="0" i="0"/>
            <a:t>Emotionally stable</a:t>
          </a:r>
          <a:endParaRPr lang="en-US"/>
        </a:p>
      </dgm:t>
    </dgm:pt>
    <dgm:pt modelId="{A549DB9B-74B8-4917-865B-473A453E16B1}" type="parTrans" cxnId="{8E867C2F-DF6B-4165-859F-F561571C58CC}">
      <dgm:prSet/>
      <dgm:spPr/>
      <dgm:t>
        <a:bodyPr/>
        <a:lstStyle/>
        <a:p>
          <a:endParaRPr lang="en-US"/>
        </a:p>
      </dgm:t>
    </dgm:pt>
    <dgm:pt modelId="{2EC2FFBB-C8F7-49B2-AA2F-58B36249E396}" type="sibTrans" cxnId="{8E867C2F-DF6B-4165-859F-F561571C58CC}">
      <dgm:prSet/>
      <dgm:spPr/>
      <dgm:t>
        <a:bodyPr/>
        <a:lstStyle/>
        <a:p>
          <a:endParaRPr lang="en-US"/>
        </a:p>
      </dgm:t>
    </dgm:pt>
    <dgm:pt modelId="{A76331AA-5454-4D0C-A4FF-3EDE94678E80}" type="pres">
      <dgm:prSet presAssocID="{721FEC60-1B05-489D-9381-18B3A4871396}" presName="linear" presStyleCnt="0">
        <dgm:presLayoutVars>
          <dgm:animLvl val="lvl"/>
          <dgm:resizeHandles val="exact"/>
        </dgm:presLayoutVars>
      </dgm:prSet>
      <dgm:spPr/>
    </dgm:pt>
    <dgm:pt modelId="{5038D19D-F4AC-4A5F-A73F-2A5B80D14DAD}" type="pres">
      <dgm:prSet presAssocID="{07084F00-8B4E-405E-806F-38C43B9DC36F}" presName="parentText" presStyleLbl="node1" presStyleIdx="0" presStyleCnt="9">
        <dgm:presLayoutVars>
          <dgm:chMax val="0"/>
          <dgm:bulletEnabled val="1"/>
        </dgm:presLayoutVars>
      </dgm:prSet>
      <dgm:spPr/>
    </dgm:pt>
    <dgm:pt modelId="{7628FB00-65EB-4C85-A1D1-B46A07505135}" type="pres">
      <dgm:prSet presAssocID="{BA51E2A7-C1D5-4C86-9A9D-BC405E29D9EB}" presName="spacer" presStyleCnt="0"/>
      <dgm:spPr/>
    </dgm:pt>
    <dgm:pt modelId="{EEB4EAA3-4A62-4E66-BBF3-35A880D35BC5}" type="pres">
      <dgm:prSet presAssocID="{69A84F83-D584-4057-89B1-5709B7EE47A2}" presName="parentText" presStyleLbl="node1" presStyleIdx="1" presStyleCnt="9">
        <dgm:presLayoutVars>
          <dgm:chMax val="0"/>
          <dgm:bulletEnabled val="1"/>
        </dgm:presLayoutVars>
      </dgm:prSet>
      <dgm:spPr/>
    </dgm:pt>
    <dgm:pt modelId="{9A0D1561-A313-47DA-AA1E-566C09A1838F}" type="pres">
      <dgm:prSet presAssocID="{F4AF47DD-B274-4D18-B92A-7A21F9A03867}" presName="spacer" presStyleCnt="0"/>
      <dgm:spPr/>
    </dgm:pt>
    <dgm:pt modelId="{D2421989-709E-44B0-BAB1-95E8FCD54FC8}" type="pres">
      <dgm:prSet presAssocID="{9E2F5B9F-7F60-4A0B-859D-E40A0FDEEF68}" presName="parentText" presStyleLbl="node1" presStyleIdx="2" presStyleCnt="9">
        <dgm:presLayoutVars>
          <dgm:chMax val="0"/>
          <dgm:bulletEnabled val="1"/>
        </dgm:presLayoutVars>
      </dgm:prSet>
      <dgm:spPr/>
    </dgm:pt>
    <dgm:pt modelId="{959AC8E0-CFBB-43E0-AEE9-55C77C00983F}" type="pres">
      <dgm:prSet presAssocID="{B3D611D3-809C-4039-8AEE-EB760A798544}" presName="spacer" presStyleCnt="0"/>
      <dgm:spPr/>
    </dgm:pt>
    <dgm:pt modelId="{8A395AA3-06E4-45AF-8B27-E318B7D52635}" type="pres">
      <dgm:prSet presAssocID="{79C9FF44-895C-4D96-8689-814A17853449}" presName="parentText" presStyleLbl="node1" presStyleIdx="3" presStyleCnt="9">
        <dgm:presLayoutVars>
          <dgm:chMax val="0"/>
          <dgm:bulletEnabled val="1"/>
        </dgm:presLayoutVars>
      </dgm:prSet>
      <dgm:spPr/>
    </dgm:pt>
    <dgm:pt modelId="{C16A05C2-F034-4902-9571-E66171334B6B}" type="pres">
      <dgm:prSet presAssocID="{C1B763FB-1535-4413-9EDE-CEE2F7B396D8}" presName="spacer" presStyleCnt="0"/>
      <dgm:spPr/>
    </dgm:pt>
    <dgm:pt modelId="{3A18DE6A-874F-4A2D-950D-9E9ED59A7C5E}" type="pres">
      <dgm:prSet presAssocID="{6F976CBB-AC20-40FE-A8B1-2656552D1B7D}" presName="parentText" presStyleLbl="node1" presStyleIdx="4" presStyleCnt="9">
        <dgm:presLayoutVars>
          <dgm:chMax val="0"/>
          <dgm:bulletEnabled val="1"/>
        </dgm:presLayoutVars>
      </dgm:prSet>
      <dgm:spPr/>
    </dgm:pt>
    <dgm:pt modelId="{F7A353F7-6419-41AC-AFAB-D33EA23E103C}" type="pres">
      <dgm:prSet presAssocID="{2AB33207-33D7-4316-AA05-81153CF290A0}" presName="spacer" presStyleCnt="0"/>
      <dgm:spPr/>
    </dgm:pt>
    <dgm:pt modelId="{E46F4C87-BC63-46CB-B860-A3BD58FDEF13}" type="pres">
      <dgm:prSet presAssocID="{A9F59D4E-4E09-467C-83A5-7C79ED1FD602}" presName="parentText" presStyleLbl="node1" presStyleIdx="5" presStyleCnt="9">
        <dgm:presLayoutVars>
          <dgm:chMax val="0"/>
          <dgm:bulletEnabled val="1"/>
        </dgm:presLayoutVars>
      </dgm:prSet>
      <dgm:spPr/>
    </dgm:pt>
    <dgm:pt modelId="{9F777E81-2A1B-4EDB-991A-71509BF3D03D}" type="pres">
      <dgm:prSet presAssocID="{FBEDF110-0F02-4D63-B6C9-8C1F5E174E52}" presName="spacer" presStyleCnt="0"/>
      <dgm:spPr/>
    </dgm:pt>
    <dgm:pt modelId="{598A4398-1B1D-4D11-B7D7-B2825BDC3B76}" type="pres">
      <dgm:prSet presAssocID="{8F95B5B4-B02B-4ECB-937D-AEF9424DE9B6}" presName="parentText" presStyleLbl="node1" presStyleIdx="6" presStyleCnt="9">
        <dgm:presLayoutVars>
          <dgm:chMax val="0"/>
          <dgm:bulletEnabled val="1"/>
        </dgm:presLayoutVars>
      </dgm:prSet>
      <dgm:spPr/>
    </dgm:pt>
    <dgm:pt modelId="{51C653A0-66EA-44DC-8EED-BAB9121E9173}" type="pres">
      <dgm:prSet presAssocID="{C6AB7313-9CAA-4A06-957F-25422C44F02A}" presName="spacer" presStyleCnt="0"/>
      <dgm:spPr/>
    </dgm:pt>
    <dgm:pt modelId="{2F36CD64-2BC5-4A9C-9FD2-A7125BBA16CD}" type="pres">
      <dgm:prSet presAssocID="{4516472F-176F-4084-AB83-D2F08B1A6E06}" presName="parentText" presStyleLbl="node1" presStyleIdx="7" presStyleCnt="9">
        <dgm:presLayoutVars>
          <dgm:chMax val="0"/>
          <dgm:bulletEnabled val="1"/>
        </dgm:presLayoutVars>
      </dgm:prSet>
      <dgm:spPr/>
    </dgm:pt>
    <dgm:pt modelId="{F6C151D4-88A2-4D06-9B41-350385A2356A}" type="pres">
      <dgm:prSet presAssocID="{100E0E99-C899-4163-85C3-CD5B432472E3}" presName="spacer" presStyleCnt="0"/>
      <dgm:spPr/>
    </dgm:pt>
    <dgm:pt modelId="{BE58B59A-973F-4F15-B005-67E5E9BE45ED}" type="pres">
      <dgm:prSet presAssocID="{4649FB83-EF3B-42C4-8C46-26BB34CE61E0}" presName="parentText" presStyleLbl="node1" presStyleIdx="8" presStyleCnt="9">
        <dgm:presLayoutVars>
          <dgm:chMax val="0"/>
          <dgm:bulletEnabled val="1"/>
        </dgm:presLayoutVars>
      </dgm:prSet>
      <dgm:spPr/>
    </dgm:pt>
  </dgm:ptLst>
  <dgm:cxnLst>
    <dgm:cxn modelId="{5CE1810A-68D2-44CD-9A98-F049394D7F5B}" type="presOf" srcId="{79C9FF44-895C-4D96-8689-814A17853449}" destId="{8A395AA3-06E4-45AF-8B27-E318B7D52635}" srcOrd="0" destOrd="0" presId="urn:microsoft.com/office/officeart/2005/8/layout/vList2"/>
    <dgm:cxn modelId="{11045C15-BF9C-4A08-94B0-2AB09702F5BA}" srcId="{721FEC60-1B05-489D-9381-18B3A4871396}" destId="{9E2F5B9F-7F60-4A0B-859D-E40A0FDEEF68}" srcOrd="2" destOrd="0" parTransId="{C75BBCE8-6565-40B8-A438-A5CDB12B02C0}" sibTransId="{B3D611D3-809C-4039-8AEE-EB760A798544}"/>
    <dgm:cxn modelId="{E9EC4819-211A-4462-B4C8-0EEAF668AB2E}" srcId="{721FEC60-1B05-489D-9381-18B3A4871396}" destId="{69A84F83-D584-4057-89B1-5709B7EE47A2}" srcOrd="1" destOrd="0" parTransId="{C5F507F5-C48A-4AEC-88CD-F27D8F7E90FA}" sibTransId="{F4AF47DD-B274-4D18-B92A-7A21F9A03867}"/>
    <dgm:cxn modelId="{E5E71420-057F-437F-8596-DC6CF6143E49}" type="presOf" srcId="{4649FB83-EF3B-42C4-8C46-26BB34CE61E0}" destId="{BE58B59A-973F-4F15-B005-67E5E9BE45ED}" srcOrd="0" destOrd="0" presId="urn:microsoft.com/office/officeart/2005/8/layout/vList2"/>
    <dgm:cxn modelId="{3AD3C625-1896-4A61-9174-26E088DFF197}" type="presOf" srcId="{69A84F83-D584-4057-89B1-5709B7EE47A2}" destId="{EEB4EAA3-4A62-4E66-BBF3-35A880D35BC5}" srcOrd="0" destOrd="0" presId="urn:microsoft.com/office/officeart/2005/8/layout/vList2"/>
    <dgm:cxn modelId="{C9C80E29-52AA-47C4-B91C-3268CBE323C2}" srcId="{721FEC60-1B05-489D-9381-18B3A4871396}" destId="{8F95B5B4-B02B-4ECB-937D-AEF9424DE9B6}" srcOrd="6" destOrd="0" parTransId="{EAEBD258-77B0-4CCA-8F58-2B4EA21BBFAE}" sibTransId="{C6AB7313-9CAA-4A06-957F-25422C44F02A}"/>
    <dgm:cxn modelId="{8E867C2F-DF6B-4165-859F-F561571C58CC}" srcId="{721FEC60-1B05-489D-9381-18B3A4871396}" destId="{4649FB83-EF3B-42C4-8C46-26BB34CE61E0}" srcOrd="8" destOrd="0" parTransId="{A549DB9B-74B8-4917-865B-473A453E16B1}" sibTransId="{2EC2FFBB-C8F7-49B2-AA2F-58B36249E396}"/>
    <dgm:cxn modelId="{8BDDA75C-354B-4DB8-961B-028DA32CE54A}" type="presOf" srcId="{4516472F-176F-4084-AB83-D2F08B1A6E06}" destId="{2F36CD64-2BC5-4A9C-9FD2-A7125BBA16CD}" srcOrd="0" destOrd="0" presId="urn:microsoft.com/office/officeart/2005/8/layout/vList2"/>
    <dgm:cxn modelId="{3C47FD68-DF1D-46C1-A063-4719D6F16C57}" type="presOf" srcId="{A9F59D4E-4E09-467C-83A5-7C79ED1FD602}" destId="{E46F4C87-BC63-46CB-B860-A3BD58FDEF13}" srcOrd="0" destOrd="0" presId="urn:microsoft.com/office/officeart/2005/8/layout/vList2"/>
    <dgm:cxn modelId="{AA054B70-E6B7-4364-B259-3920D3F19332}" type="presOf" srcId="{9E2F5B9F-7F60-4A0B-859D-E40A0FDEEF68}" destId="{D2421989-709E-44B0-BAB1-95E8FCD54FC8}" srcOrd="0" destOrd="0" presId="urn:microsoft.com/office/officeart/2005/8/layout/vList2"/>
    <dgm:cxn modelId="{5489F156-1F02-4063-A2E5-B10B16E0CD78}" srcId="{721FEC60-1B05-489D-9381-18B3A4871396}" destId="{79C9FF44-895C-4D96-8689-814A17853449}" srcOrd="3" destOrd="0" parTransId="{EAC17E71-FCB0-4B01-B633-9877EA0B1723}" sibTransId="{C1B763FB-1535-4413-9EDE-CEE2F7B396D8}"/>
    <dgm:cxn modelId="{27D5A489-949A-4478-93A3-3A8954E5C364}" type="presOf" srcId="{07084F00-8B4E-405E-806F-38C43B9DC36F}" destId="{5038D19D-F4AC-4A5F-A73F-2A5B80D14DAD}" srcOrd="0" destOrd="0" presId="urn:microsoft.com/office/officeart/2005/8/layout/vList2"/>
    <dgm:cxn modelId="{4A5A2498-8B97-470C-A14B-7CC79F850E2F}" type="presOf" srcId="{6F976CBB-AC20-40FE-A8B1-2656552D1B7D}" destId="{3A18DE6A-874F-4A2D-950D-9E9ED59A7C5E}" srcOrd="0" destOrd="0" presId="urn:microsoft.com/office/officeart/2005/8/layout/vList2"/>
    <dgm:cxn modelId="{61468A98-0D84-4D6D-ACEE-93D4DFEE1C4E}" srcId="{721FEC60-1B05-489D-9381-18B3A4871396}" destId="{4516472F-176F-4084-AB83-D2F08B1A6E06}" srcOrd="7" destOrd="0" parTransId="{46FC88A9-70EC-443B-A235-08323C1F1814}" sibTransId="{100E0E99-C899-4163-85C3-CD5B432472E3}"/>
    <dgm:cxn modelId="{8C21159C-4DAA-4E7E-855D-54C73C9F18E9}" srcId="{721FEC60-1B05-489D-9381-18B3A4871396}" destId="{6F976CBB-AC20-40FE-A8B1-2656552D1B7D}" srcOrd="4" destOrd="0" parTransId="{4E5D3183-6B8E-429A-B643-D311C0AEB15E}" sibTransId="{2AB33207-33D7-4316-AA05-81153CF290A0}"/>
    <dgm:cxn modelId="{06DF51CE-C398-4A2F-BEA2-1515998873A8}" type="presOf" srcId="{8F95B5B4-B02B-4ECB-937D-AEF9424DE9B6}" destId="{598A4398-1B1D-4D11-B7D7-B2825BDC3B76}" srcOrd="0" destOrd="0" presId="urn:microsoft.com/office/officeart/2005/8/layout/vList2"/>
    <dgm:cxn modelId="{E3EE10D8-8403-4CB4-83F2-C3BA8ED6A596}" type="presOf" srcId="{721FEC60-1B05-489D-9381-18B3A4871396}" destId="{A76331AA-5454-4D0C-A4FF-3EDE94678E80}" srcOrd="0" destOrd="0" presId="urn:microsoft.com/office/officeart/2005/8/layout/vList2"/>
    <dgm:cxn modelId="{20468AF5-BEE6-4823-B229-607436C5DC0B}" srcId="{721FEC60-1B05-489D-9381-18B3A4871396}" destId="{A9F59D4E-4E09-467C-83A5-7C79ED1FD602}" srcOrd="5" destOrd="0" parTransId="{88F8E0C5-3347-414A-8DEE-E49FB942F995}" sibTransId="{FBEDF110-0F02-4D63-B6C9-8C1F5E174E52}"/>
    <dgm:cxn modelId="{E0B36BFE-AACA-4187-BB35-07A87E5DD55C}" srcId="{721FEC60-1B05-489D-9381-18B3A4871396}" destId="{07084F00-8B4E-405E-806F-38C43B9DC36F}" srcOrd="0" destOrd="0" parTransId="{5BA0EB24-5D7E-4387-A927-DC639D86F351}" sibTransId="{BA51E2A7-C1D5-4C86-9A9D-BC405E29D9EB}"/>
    <dgm:cxn modelId="{D9E53682-1457-4FB1-8855-A61BB0D35307}" type="presParOf" srcId="{A76331AA-5454-4D0C-A4FF-3EDE94678E80}" destId="{5038D19D-F4AC-4A5F-A73F-2A5B80D14DAD}" srcOrd="0" destOrd="0" presId="urn:microsoft.com/office/officeart/2005/8/layout/vList2"/>
    <dgm:cxn modelId="{ADC756D7-5E07-4499-A4DF-CA46D398A1CE}" type="presParOf" srcId="{A76331AA-5454-4D0C-A4FF-3EDE94678E80}" destId="{7628FB00-65EB-4C85-A1D1-B46A07505135}" srcOrd="1" destOrd="0" presId="urn:microsoft.com/office/officeart/2005/8/layout/vList2"/>
    <dgm:cxn modelId="{E7536E76-3337-463C-9D8A-606049BEADF0}" type="presParOf" srcId="{A76331AA-5454-4D0C-A4FF-3EDE94678E80}" destId="{EEB4EAA3-4A62-4E66-BBF3-35A880D35BC5}" srcOrd="2" destOrd="0" presId="urn:microsoft.com/office/officeart/2005/8/layout/vList2"/>
    <dgm:cxn modelId="{98E31EAB-B262-4019-B34C-331F36BBAC8A}" type="presParOf" srcId="{A76331AA-5454-4D0C-A4FF-3EDE94678E80}" destId="{9A0D1561-A313-47DA-AA1E-566C09A1838F}" srcOrd="3" destOrd="0" presId="urn:microsoft.com/office/officeart/2005/8/layout/vList2"/>
    <dgm:cxn modelId="{86B48F44-A93C-4D78-8A09-B447386C4896}" type="presParOf" srcId="{A76331AA-5454-4D0C-A4FF-3EDE94678E80}" destId="{D2421989-709E-44B0-BAB1-95E8FCD54FC8}" srcOrd="4" destOrd="0" presId="urn:microsoft.com/office/officeart/2005/8/layout/vList2"/>
    <dgm:cxn modelId="{27E7669E-2558-4F1C-8B14-E2F369E05DAF}" type="presParOf" srcId="{A76331AA-5454-4D0C-A4FF-3EDE94678E80}" destId="{959AC8E0-CFBB-43E0-AEE9-55C77C00983F}" srcOrd="5" destOrd="0" presId="urn:microsoft.com/office/officeart/2005/8/layout/vList2"/>
    <dgm:cxn modelId="{46E2C677-5356-45A0-ADD0-3FE09DE1B48E}" type="presParOf" srcId="{A76331AA-5454-4D0C-A4FF-3EDE94678E80}" destId="{8A395AA3-06E4-45AF-8B27-E318B7D52635}" srcOrd="6" destOrd="0" presId="urn:microsoft.com/office/officeart/2005/8/layout/vList2"/>
    <dgm:cxn modelId="{EDF75E6D-9A12-4CC3-A6CA-2F27A5E38135}" type="presParOf" srcId="{A76331AA-5454-4D0C-A4FF-3EDE94678E80}" destId="{C16A05C2-F034-4902-9571-E66171334B6B}" srcOrd="7" destOrd="0" presId="urn:microsoft.com/office/officeart/2005/8/layout/vList2"/>
    <dgm:cxn modelId="{BD6A15B5-BFD8-4156-B2E5-166FCC8F002C}" type="presParOf" srcId="{A76331AA-5454-4D0C-A4FF-3EDE94678E80}" destId="{3A18DE6A-874F-4A2D-950D-9E9ED59A7C5E}" srcOrd="8" destOrd="0" presId="urn:microsoft.com/office/officeart/2005/8/layout/vList2"/>
    <dgm:cxn modelId="{F0DA4996-E6ED-4BF7-9B78-8E04759C6A5A}" type="presParOf" srcId="{A76331AA-5454-4D0C-A4FF-3EDE94678E80}" destId="{F7A353F7-6419-41AC-AFAB-D33EA23E103C}" srcOrd="9" destOrd="0" presId="urn:microsoft.com/office/officeart/2005/8/layout/vList2"/>
    <dgm:cxn modelId="{73367CC1-A059-4A67-B7FA-C3BFFF14B7B9}" type="presParOf" srcId="{A76331AA-5454-4D0C-A4FF-3EDE94678E80}" destId="{E46F4C87-BC63-46CB-B860-A3BD58FDEF13}" srcOrd="10" destOrd="0" presId="urn:microsoft.com/office/officeart/2005/8/layout/vList2"/>
    <dgm:cxn modelId="{83299D63-34CD-42A6-BA5E-25D7DED7DBA2}" type="presParOf" srcId="{A76331AA-5454-4D0C-A4FF-3EDE94678E80}" destId="{9F777E81-2A1B-4EDB-991A-71509BF3D03D}" srcOrd="11" destOrd="0" presId="urn:microsoft.com/office/officeart/2005/8/layout/vList2"/>
    <dgm:cxn modelId="{D677650A-AD8F-4849-B0ED-9024688F2C7B}" type="presParOf" srcId="{A76331AA-5454-4D0C-A4FF-3EDE94678E80}" destId="{598A4398-1B1D-4D11-B7D7-B2825BDC3B76}" srcOrd="12" destOrd="0" presId="urn:microsoft.com/office/officeart/2005/8/layout/vList2"/>
    <dgm:cxn modelId="{817A3D9E-B29B-4D48-AC62-F8A540597A40}" type="presParOf" srcId="{A76331AA-5454-4D0C-A4FF-3EDE94678E80}" destId="{51C653A0-66EA-44DC-8EED-BAB9121E9173}" srcOrd="13" destOrd="0" presId="urn:microsoft.com/office/officeart/2005/8/layout/vList2"/>
    <dgm:cxn modelId="{36E04212-7D67-49BE-87F3-6C8FB0177E23}" type="presParOf" srcId="{A76331AA-5454-4D0C-A4FF-3EDE94678E80}" destId="{2F36CD64-2BC5-4A9C-9FD2-A7125BBA16CD}" srcOrd="14" destOrd="0" presId="urn:microsoft.com/office/officeart/2005/8/layout/vList2"/>
    <dgm:cxn modelId="{29EDF5E7-3EDF-4FCC-B4E1-C708FECEEB1F}" type="presParOf" srcId="{A76331AA-5454-4D0C-A4FF-3EDE94678E80}" destId="{F6C151D4-88A2-4D06-9B41-350385A2356A}" srcOrd="15" destOrd="0" presId="urn:microsoft.com/office/officeart/2005/8/layout/vList2"/>
    <dgm:cxn modelId="{B32CA968-2AB6-4A17-A582-C224097EC481}" type="presParOf" srcId="{A76331AA-5454-4D0C-A4FF-3EDE94678E80}" destId="{BE58B59A-973F-4F15-B005-67E5E9BE45ED}"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2238050-C5F3-465E-AE79-9D4D59D9FDB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50654E5-3B2B-4248-A641-B9B13B1C9299}">
      <dgm:prSet/>
      <dgm:spPr/>
      <dgm:t>
        <a:bodyPr/>
        <a:lstStyle/>
        <a:p>
          <a:r>
            <a:rPr lang="en-US" b="0" i="0"/>
            <a:t>Creating goals</a:t>
          </a:r>
          <a:endParaRPr lang="en-US"/>
        </a:p>
      </dgm:t>
    </dgm:pt>
    <dgm:pt modelId="{3DFFFE37-4AF3-43FB-9ED0-00660937A4C7}" type="parTrans" cxnId="{6007E44B-5F07-40A5-875E-A9C44E604D75}">
      <dgm:prSet/>
      <dgm:spPr/>
      <dgm:t>
        <a:bodyPr/>
        <a:lstStyle/>
        <a:p>
          <a:endParaRPr lang="en-US"/>
        </a:p>
      </dgm:t>
    </dgm:pt>
    <dgm:pt modelId="{456A13B6-40B5-40ED-975E-84D96833C71E}" type="sibTrans" cxnId="{6007E44B-5F07-40A5-875E-A9C44E604D75}">
      <dgm:prSet/>
      <dgm:spPr/>
      <dgm:t>
        <a:bodyPr/>
        <a:lstStyle/>
        <a:p>
          <a:endParaRPr lang="en-US"/>
        </a:p>
      </dgm:t>
    </dgm:pt>
    <dgm:pt modelId="{8FDBF158-0CC2-4D31-A585-841EB130EB1B}">
      <dgm:prSet/>
      <dgm:spPr/>
      <dgm:t>
        <a:bodyPr/>
        <a:lstStyle/>
        <a:p>
          <a:r>
            <a:rPr lang="en-US" b="0" i="0"/>
            <a:t>Refining skills to develop niche expertise</a:t>
          </a:r>
          <a:endParaRPr lang="en-US"/>
        </a:p>
      </dgm:t>
    </dgm:pt>
    <dgm:pt modelId="{9F3D133D-F39E-4198-86BC-E7B4E255AF8D}" type="parTrans" cxnId="{7E33BEBE-1D80-4713-9A77-51255DB9A95C}">
      <dgm:prSet/>
      <dgm:spPr/>
      <dgm:t>
        <a:bodyPr/>
        <a:lstStyle/>
        <a:p>
          <a:endParaRPr lang="en-US"/>
        </a:p>
      </dgm:t>
    </dgm:pt>
    <dgm:pt modelId="{4B75D021-A9D9-40F3-9A2D-5AE2765FF3A5}" type="sibTrans" cxnId="{7E33BEBE-1D80-4713-9A77-51255DB9A95C}">
      <dgm:prSet/>
      <dgm:spPr/>
      <dgm:t>
        <a:bodyPr/>
        <a:lstStyle/>
        <a:p>
          <a:endParaRPr lang="en-US"/>
        </a:p>
      </dgm:t>
    </dgm:pt>
    <dgm:pt modelId="{2F52B891-CA15-443F-9215-BAB5805DE51E}">
      <dgm:prSet/>
      <dgm:spPr/>
      <dgm:t>
        <a:bodyPr/>
        <a:lstStyle/>
        <a:p>
          <a:r>
            <a:rPr lang="en-US" b="0" i="0"/>
            <a:t>Preferred vocation</a:t>
          </a:r>
          <a:endParaRPr lang="en-US"/>
        </a:p>
      </dgm:t>
    </dgm:pt>
    <dgm:pt modelId="{5A1DF112-E3E7-4393-B428-BDD780222A34}" type="parTrans" cxnId="{3BFEF6F9-3F3B-42FF-A0E7-D2FE8EB0C63A}">
      <dgm:prSet/>
      <dgm:spPr/>
      <dgm:t>
        <a:bodyPr/>
        <a:lstStyle/>
        <a:p>
          <a:endParaRPr lang="en-US"/>
        </a:p>
      </dgm:t>
    </dgm:pt>
    <dgm:pt modelId="{7A34E0D2-DC1B-4321-8338-D0139697C0E8}" type="sibTrans" cxnId="{3BFEF6F9-3F3B-42FF-A0E7-D2FE8EB0C63A}">
      <dgm:prSet/>
      <dgm:spPr/>
      <dgm:t>
        <a:bodyPr/>
        <a:lstStyle/>
        <a:p>
          <a:endParaRPr lang="en-US"/>
        </a:p>
      </dgm:t>
    </dgm:pt>
    <dgm:pt modelId="{7756A628-205E-4BBE-ABB0-38822A13B35A}">
      <dgm:prSet/>
      <dgm:spPr/>
      <dgm:t>
        <a:bodyPr/>
        <a:lstStyle/>
        <a:p>
          <a:r>
            <a:rPr lang="en-US" b="0" i="0"/>
            <a:t>Early reliance on family and friends for advice but over time, pursues their own path.</a:t>
          </a:r>
          <a:endParaRPr lang="en-US"/>
        </a:p>
      </dgm:t>
    </dgm:pt>
    <dgm:pt modelId="{E0C00F46-4A46-4737-BD4E-460E7D9D3C20}" type="parTrans" cxnId="{ED96AA33-3B24-42BA-A961-096CB66642A9}">
      <dgm:prSet/>
      <dgm:spPr/>
      <dgm:t>
        <a:bodyPr/>
        <a:lstStyle/>
        <a:p>
          <a:endParaRPr lang="en-US"/>
        </a:p>
      </dgm:t>
    </dgm:pt>
    <dgm:pt modelId="{4FE38D4A-EFE5-4045-8B3F-B7378DF999DE}" type="sibTrans" cxnId="{ED96AA33-3B24-42BA-A961-096CB66642A9}">
      <dgm:prSet/>
      <dgm:spPr/>
      <dgm:t>
        <a:bodyPr/>
        <a:lstStyle/>
        <a:p>
          <a:endParaRPr lang="en-US"/>
        </a:p>
      </dgm:t>
    </dgm:pt>
    <dgm:pt modelId="{8D022E84-BBAC-469E-AA86-1D35B32D804C}" type="pres">
      <dgm:prSet presAssocID="{F2238050-C5F3-465E-AE79-9D4D59D9FDB8}" presName="linear" presStyleCnt="0">
        <dgm:presLayoutVars>
          <dgm:animLvl val="lvl"/>
          <dgm:resizeHandles val="exact"/>
        </dgm:presLayoutVars>
      </dgm:prSet>
      <dgm:spPr/>
    </dgm:pt>
    <dgm:pt modelId="{295F7731-5B70-4F8D-9B0A-29F12287EF72}" type="pres">
      <dgm:prSet presAssocID="{650654E5-3B2B-4248-A641-B9B13B1C9299}" presName="parentText" presStyleLbl="node1" presStyleIdx="0" presStyleCnt="4">
        <dgm:presLayoutVars>
          <dgm:chMax val="0"/>
          <dgm:bulletEnabled val="1"/>
        </dgm:presLayoutVars>
      </dgm:prSet>
      <dgm:spPr/>
    </dgm:pt>
    <dgm:pt modelId="{B55D2CAC-E72C-4E33-B17B-846D3261E2A4}" type="pres">
      <dgm:prSet presAssocID="{456A13B6-40B5-40ED-975E-84D96833C71E}" presName="spacer" presStyleCnt="0"/>
      <dgm:spPr/>
    </dgm:pt>
    <dgm:pt modelId="{C860C68F-C4C2-4071-965F-0154EA642EAC}" type="pres">
      <dgm:prSet presAssocID="{8FDBF158-0CC2-4D31-A585-841EB130EB1B}" presName="parentText" presStyleLbl="node1" presStyleIdx="1" presStyleCnt="4">
        <dgm:presLayoutVars>
          <dgm:chMax val="0"/>
          <dgm:bulletEnabled val="1"/>
        </dgm:presLayoutVars>
      </dgm:prSet>
      <dgm:spPr/>
    </dgm:pt>
    <dgm:pt modelId="{6E706DB7-F204-47F7-8A58-3B6946C0C2FC}" type="pres">
      <dgm:prSet presAssocID="{4B75D021-A9D9-40F3-9A2D-5AE2765FF3A5}" presName="spacer" presStyleCnt="0"/>
      <dgm:spPr/>
    </dgm:pt>
    <dgm:pt modelId="{0F96F2F6-2C2C-43C5-8326-4DD8CD66AE5C}" type="pres">
      <dgm:prSet presAssocID="{2F52B891-CA15-443F-9215-BAB5805DE51E}" presName="parentText" presStyleLbl="node1" presStyleIdx="2" presStyleCnt="4" custLinFactNeighborX="-183">
        <dgm:presLayoutVars>
          <dgm:chMax val="0"/>
          <dgm:bulletEnabled val="1"/>
        </dgm:presLayoutVars>
      </dgm:prSet>
      <dgm:spPr/>
    </dgm:pt>
    <dgm:pt modelId="{3BF7F1B3-EAAE-4FF1-80EF-68EFD24A5465}" type="pres">
      <dgm:prSet presAssocID="{7A34E0D2-DC1B-4321-8338-D0139697C0E8}" presName="spacer" presStyleCnt="0"/>
      <dgm:spPr/>
    </dgm:pt>
    <dgm:pt modelId="{74E56599-E8E6-428F-AC62-F28F2850969D}" type="pres">
      <dgm:prSet presAssocID="{7756A628-205E-4BBE-ABB0-38822A13B35A}" presName="parentText" presStyleLbl="node1" presStyleIdx="3" presStyleCnt="4">
        <dgm:presLayoutVars>
          <dgm:chMax val="0"/>
          <dgm:bulletEnabled val="1"/>
        </dgm:presLayoutVars>
      </dgm:prSet>
      <dgm:spPr/>
    </dgm:pt>
  </dgm:ptLst>
  <dgm:cxnLst>
    <dgm:cxn modelId="{CB3FEA27-645F-4797-B022-AC6C7A68786A}" type="presOf" srcId="{650654E5-3B2B-4248-A641-B9B13B1C9299}" destId="{295F7731-5B70-4F8D-9B0A-29F12287EF72}" srcOrd="0" destOrd="0" presId="urn:microsoft.com/office/officeart/2005/8/layout/vList2"/>
    <dgm:cxn modelId="{ED96AA33-3B24-42BA-A961-096CB66642A9}" srcId="{F2238050-C5F3-465E-AE79-9D4D59D9FDB8}" destId="{7756A628-205E-4BBE-ABB0-38822A13B35A}" srcOrd="3" destOrd="0" parTransId="{E0C00F46-4A46-4737-BD4E-460E7D9D3C20}" sibTransId="{4FE38D4A-EFE5-4045-8B3F-B7378DF999DE}"/>
    <dgm:cxn modelId="{6007E44B-5F07-40A5-875E-A9C44E604D75}" srcId="{F2238050-C5F3-465E-AE79-9D4D59D9FDB8}" destId="{650654E5-3B2B-4248-A641-B9B13B1C9299}" srcOrd="0" destOrd="0" parTransId="{3DFFFE37-4AF3-43FB-9ED0-00660937A4C7}" sibTransId="{456A13B6-40B5-40ED-975E-84D96833C71E}"/>
    <dgm:cxn modelId="{3A013C56-FE50-4E44-9A51-C3E675538E18}" type="presOf" srcId="{8FDBF158-0CC2-4D31-A585-841EB130EB1B}" destId="{C860C68F-C4C2-4071-965F-0154EA642EAC}" srcOrd="0" destOrd="0" presId="urn:microsoft.com/office/officeart/2005/8/layout/vList2"/>
    <dgm:cxn modelId="{7E33BEBE-1D80-4713-9A77-51255DB9A95C}" srcId="{F2238050-C5F3-465E-AE79-9D4D59D9FDB8}" destId="{8FDBF158-0CC2-4D31-A585-841EB130EB1B}" srcOrd="1" destOrd="0" parTransId="{9F3D133D-F39E-4198-86BC-E7B4E255AF8D}" sibTransId="{4B75D021-A9D9-40F3-9A2D-5AE2765FF3A5}"/>
    <dgm:cxn modelId="{8B55A6D2-BE9C-4C49-B35B-D32F0005781E}" type="presOf" srcId="{7756A628-205E-4BBE-ABB0-38822A13B35A}" destId="{74E56599-E8E6-428F-AC62-F28F2850969D}" srcOrd="0" destOrd="0" presId="urn:microsoft.com/office/officeart/2005/8/layout/vList2"/>
    <dgm:cxn modelId="{FE2203DE-9F8F-477B-958E-DB31907E4486}" type="presOf" srcId="{F2238050-C5F3-465E-AE79-9D4D59D9FDB8}" destId="{8D022E84-BBAC-469E-AA86-1D35B32D804C}" srcOrd="0" destOrd="0" presId="urn:microsoft.com/office/officeart/2005/8/layout/vList2"/>
    <dgm:cxn modelId="{A76BD4E1-9B69-4591-9DE5-5393E68B40AF}" type="presOf" srcId="{2F52B891-CA15-443F-9215-BAB5805DE51E}" destId="{0F96F2F6-2C2C-43C5-8326-4DD8CD66AE5C}" srcOrd="0" destOrd="0" presId="urn:microsoft.com/office/officeart/2005/8/layout/vList2"/>
    <dgm:cxn modelId="{3BFEF6F9-3F3B-42FF-A0E7-D2FE8EB0C63A}" srcId="{F2238050-C5F3-465E-AE79-9D4D59D9FDB8}" destId="{2F52B891-CA15-443F-9215-BAB5805DE51E}" srcOrd="2" destOrd="0" parTransId="{5A1DF112-E3E7-4393-B428-BDD780222A34}" sibTransId="{7A34E0D2-DC1B-4321-8338-D0139697C0E8}"/>
    <dgm:cxn modelId="{A78F62B3-462D-4A5C-8445-FB6B94B719C6}" type="presParOf" srcId="{8D022E84-BBAC-469E-AA86-1D35B32D804C}" destId="{295F7731-5B70-4F8D-9B0A-29F12287EF72}" srcOrd="0" destOrd="0" presId="urn:microsoft.com/office/officeart/2005/8/layout/vList2"/>
    <dgm:cxn modelId="{568C4E7C-025C-41AE-99E8-8AD3E00C06A5}" type="presParOf" srcId="{8D022E84-BBAC-469E-AA86-1D35B32D804C}" destId="{B55D2CAC-E72C-4E33-B17B-846D3261E2A4}" srcOrd="1" destOrd="0" presId="urn:microsoft.com/office/officeart/2005/8/layout/vList2"/>
    <dgm:cxn modelId="{383DE2A4-CD6E-45A6-9A47-4901FC108393}" type="presParOf" srcId="{8D022E84-BBAC-469E-AA86-1D35B32D804C}" destId="{C860C68F-C4C2-4071-965F-0154EA642EAC}" srcOrd="2" destOrd="0" presId="urn:microsoft.com/office/officeart/2005/8/layout/vList2"/>
    <dgm:cxn modelId="{598B3A06-A5EB-4153-83FE-7316E0914CB5}" type="presParOf" srcId="{8D022E84-BBAC-469E-AA86-1D35B32D804C}" destId="{6E706DB7-F204-47F7-8A58-3B6946C0C2FC}" srcOrd="3" destOrd="0" presId="urn:microsoft.com/office/officeart/2005/8/layout/vList2"/>
    <dgm:cxn modelId="{0C46CBB9-160E-4CED-A4C6-71829C8BCC95}" type="presParOf" srcId="{8D022E84-BBAC-469E-AA86-1D35B32D804C}" destId="{0F96F2F6-2C2C-43C5-8326-4DD8CD66AE5C}" srcOrd="4" destOrd="0" presId="urn:microsoft.com/office/officeart/2005/8/layout/vList2"/>
    <dgm:cxn modelId="{BA6C6881-1385-484E-BAB8-874BE07F1EE8}" type="presParOf" srcId="{8D022E84-BBAC-469E-AA86-1D35B32D804C}" destId="{3BF7F1B3-EAAE-4FF1-80EF-68EFD24A5465}" srcOrd="5" destOrd="0" presId="urn:microsoft.com/office/officeart/2005/8/layout/vList2"/>
    <dgm:cxn modelId="{3E33E23C-4B4E-40A0-A37D-ACF84BF84CA4}" type="presParOf" srcId="{8D022E84-BBAC-469E-AA86-1D35B32D804C}" destId="{74E56599-E8E6-428F-AC62-F28F2850969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647BCE-763E-4D18-99DB-37365B1DCCD0}">
      <dsp:nvSpPr>
        <dsp:cNvPr id="0" name=""/>
        <dsp:cNvSpPr/>
      </dsp:nvSpPr>
      <dsp:spPr>
        <a:xfrm rot="16200000">
          <a:off x="-505650" y="506933"/>
          <a:ext cx="4351338" cy="3337470"/>
        </a:xfrm>
        <a:prstGeom prst="flowChartManualOperation">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0" rIns="114300" bIns="0" numCol="1" spcCol="1270" anchor="ctr" anchorCtr="0">
          <a:noAutofit/>
        </a:bodyPr>
        <a:lstStyle/>
        <a:p>
          <a:pPr marL="0" lvl="0" indent="0" algn="ctr" defTabSz="800100">
            <a:lnSpc>
              <a:spcPct val="90000"/>
            </a:lnSpc>
            <a:spcBef>
              <a:spcPct val="0"/>
            </a:spcBef>
            <a:spcAft>
              <a:spcPct val="35000"/>
            </a:spcAft>
            <a:buNone/>
          </a:pPr>
          <a:r>
            <a:rPr lang="en-US" sz="1800" b="1" i="0" u="sng" kern="1200" dirty="0">
              <a:latin typeface="Libre Baskerville" panose="02000000000000000000" pitchFamily="2" charset="0"/>
            </a:rPr>
            <a:t>Physical</a:t>
          </a:r>
          <a:r>
            <a:rPr lang="en-US" sz="1800" b="1" i="0" kern="1200" dirty="0">
              <a:latin typeface="Libre Baskerville" panose="02000000000000000000" pitchFamily="2" charset="0"/>
            </a:rPr>
            <a:t> </a:t>
          </a:r>
          <a:r>
            <a:rPr lang="en-US" sz="1800" b="0" i="0" kern="1200" dirty="0">
              <a:latin typeface="Libre Baskerville" panose="02000000000000000000" pitchFamily="2" charset="0"/>
            </a:rPr>
            <a:t>development involves growth and changes in the body and brain, the senses, motor skills, and health and wellness. </a:t>
          </a:r>
          <a:endParaRPr lang="en-US" sz="1800" kern="1200" dirty="0">
            <a:latin typeface="Libre Baskerville" panose="02000000000000000000" pitchFamily="2" charset="0"/>
          </a:endParaRPr>
        </a:p>
      </dsp:txBody>
      <dsp:txXfrm rot="5400000">
        <a:off x="1284" y="870267"/>
        <a:ext cx="3337470" cy="2610802"/>
      </dsp:txXfrm>
    </dsp:sp>
    <dsp:sp modelId="{8E58F1A3-76DF-449A-911C-733806ABA766}">
      <dsp:nvSpPr>
        <dsp:cNvPr id="0" name=""/>
        <dsp:cNvSpPr/>
      </dsp:nvSpPr>
      <dsp:spPr>
        <a:xfrm rot="16200000">
          <a:off x="3082131" y="506933"/>
          <a:ext cx="4351338" cy="3337470"/>
        </a:xfrm>
        <a:prstGeom prst="flowChartManualOperation">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0" rIns="114300" bIns="0" numCol="1" spcCol="1270" anchor="ctr" anchorCtr="0">
          <a:noAutofit/>
        </a:bodyPr>
        <a:lstStyle/>
        <a:p>
          <a:pPr marL="0" lvl="0" indent="0" algn="ctr" defTabSz="800100">
            <a:lnSpc>
              <a:spcPct val="90000"/>
            </a:lnSpc>
            <a:spcBef>
              <a:spcPct val="0"/>
            </a:spcBef>
            <a:spcAft>
              <a:spcPct val="35000"/>
            </a:spcAft>
            <a:buNone/>
          </a:pPr>
          <a:r>
            <a:rPr lang="en-US" sz="1800" b="1" i="0" u="sng" kern="1200" dirty="0">
              <a:latin typeface="Libre Baskerville" panose="02000000000000000000" pitchFamily="2" charset="0"/>
            </a:rPr>
            <a:t>Cognitive</a:t>
          </a:r>
          <a:r>
            <a:rPr lang="en-US" sz="1800" b="0" i="0" kern="1200" dirty="0">
              <a:latin typeface="Libre Baskerville" panose="02000000000000000000" pitchFamily="2" charset="0"/>
            </a:rPr>
            <a:t> development involves learning, attention, memory, language, thinking, reasoning, and creativity. </a:t>
          </a:r>
          <a:endParaRPr lang="en-US" sz="1800" kern="1200" dirty="0">
            <a:latin typeface="Libre Baskerville" panose="02000000000000000000" pitchFamily="2" charset="0"/>
          </a:endParaRPr>
        </a:p>
      </dsp:txBody>
      <dsp:txXfrm rot="5400000">
        <a:off x="3589065" y="870267"/>
        <a:ext cx="3337470" cy="2610802"/>
      </dsp:txXfrm>
    </dsp:sp>
    <dsp:sp modelId="{59067638-1322-4D3F-B13F-763E7A651B13}">
      <dsp:nvSpPr>
        <dsp:cNvPr id="0" name=""/>
        <dsp:cNvSpPr/>
      </dsp:nvSpPr>
      <dsp:spPr>
        <a:xfrm rot="16200000">
          <a:off x="6669912" y="506933"/>
          <a:ext cx="4351338" cy="3337470"/>
        </a:xfrm>
        <a:prstGeom prst="flowChartManualOperation">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0" rIns="114300" bIns="0" numCol="1" spcCol="1270" anchor="t" anchorCtr="0">
          <a:noAutofit/>
        </a:bodyPr>
        <a:lstStyle/>
        <a:p>
          <a:pPr marL="0" lvl="0" indent="0" algn="l" defTabSz="800100">
            <a:lnSpc>
              <a:spcPct val="90000"/>
            </a:lnSpc>
            <a:spcBef>
              <a:spcPct val="0"/>
            </a:spcBef>
            <a:spcAft>
              <a:spcPct val="35000"/>
            </a:spcAft>
            <a:buNone/>
          </a:pPr>
          <a:r>
            <a:rPr lang="en-US" sz="1800" b="1" i="0" u="sng" kern="1200" dirty="0">
              <a:latin typeface="Libre Baskerville" panose="02000000000000000000" pitchFamily="2" charset="0"/>
            </a:rPr>
            <a:t>Psychosocial</a:t>
          </a:r>
          <a:r>
            <a:rPr lang="en-US" sz="1800" b="0" i="0" kern="1200" dirty="0">
              <a:latin typeface="Libre Baskerville" panose="02000000000000000000" pitchFamily="2" charset="0"/>
            </a:rPr>
            <a:t> development involves emotions, personality, and social relationships. </a:t>
          </a:r>
          <a:endParaRPr lang="en-US" sz="1800" kern="1200" dirty="0">
            <a:latin typeface="Libre Baskerville" panose="02000000000000000000" pitchFamily="2" charset="0"/>
          </a:endParaRPr>
        </a:p>
        <a:p>
          <a:pPr marL="114300" lvl="1" indent="-114300" algn="l" defTabSz="577850">
            <a:lnSpc>
              <a:spcPct val="90000"/>
            </a:lnSpc>
            <a:spcBef>
              <a:spcPct val="0"/>
            </a:spcBef>
            <a:spcAft>
              <a:spcPct val="15000"/>
            </a:spcAft>
            <a:buChar char="•"/>
          </a:pPr>
          <a:r>
            <a:rPr lang="en-US" sz="1300" b="0" i="0" kern="1200" dirty="0">
              <a:latin typeface="Libre Baskerville" panose="02000000000000000000" pitchFamily="2" charset="0"/>
            </a:rPr>
            <a:t>Identity sub-domain examples: Gender Identity, Racial Identity, Cultural Identity, College Student Development, Career Development</a:t>
          </a:r>
          <a:endParaRPr lang="en-US" sz="1300" kern="1200" dirty="0">
            <a:latin typeface="Libre Baskerville" panose="02000000000000000000" pitchFamily="2" charset="0"/>
          </a:endParaRPr>
        </a:p>
      </dsp:txBody>
      <dsp:txXfrm rot="5400000">
        <a:off x="7176846" y="870267"/>
        <a:ext cx="3337470" cy="261080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72BA4B-56E5-4827-BF71-40D1968D8C12}">
      <dsp:nvSpPr>
        <dsp:cNvPr id="0" name=""/>
        <dsp:cNvSpPr/>
      </dsp:nvSpPr>
      <dsp:spPr>
        <a:xfrm>
          <a:off x="0" y="11971"/>
          <a:ext cx="5479330" cy="720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dirty="0"/>
            <a:t>Values are humanized, personalized, and promoted</a:t>
          </a:r>
          <a:endParaRPr lang="en-US" sz="1900" kern="1200" dirty="0"/>
        </a:p>
      </dsp:txBody>
      <dsp:txXfrm>
        <a:off x="35183" y="47154"/>
        <a:ext cx="5408964" cy="650354"/>
      </dsp:txXfrm>
    </dsp:sp>
    <dsp:sp modelId="{2E8ED2DE-4B91-4112-A69C-B180A6147676}">
      <dsp:nvSpPr>
        <dsp:cNvPr id="0" name=""/>
        <dsp:cNvSpPr/>
      </dsp:nvSpPr>
      <dsp:spPr>
        <a:xfrm>
          <a:off x="0" y="795335"/>
          <a:ext cx="5479330" cy="720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dirty="0"/>
            <a:t>Doing the right thing when no one is watching</a:t>
          </a:r>
          <a:endParaRPr lang="en-US" sz="1900" kern="1200" dirty="0"/>
        </a:p>
      </dsp:txBody>
      <dsp:txXfrm>
        <a:off x="35183" y="830518"/>
        <a:ext cx="5408964" cy="650354"/>
      </dsp:txXfrm>
    </dsp:sp>
    <dsp:sp modelId="{7D69E682-7F90-450B-BB7F-3C8EAC1DACA5}">
      <dsp:nvSpPr>
        <dsp:cNvPr id="0" name=""/>
        <dsp:cNvSpPr/>
      </dsp:nvSpPr>
      <dsp:spPr>
        <a:xfrm>
          <a:off x="0" y="1614691"/>
          <a:ext cx="5479330" cy="720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dirty="0"/>
            <a:t>Core personal values</a:t>
          </a:r>
          <a:endParaRPr lang="en-US" sz="1900" kern="1200" dirty="0"/>
        </a:p>
      </dsp:txBody>
      <dsp:txXfrm>
        <a:off x="35183" y="1649874"/>
        <a:ext cx="5408964" cy="650354"/>
      </dsp:txXfrm>
    </dsp:sp>
    <dsp:sp modelId="{ADEA0A42-F612-448D-AAF9-BC071A46A697}">
      <dsp:nvSpPr>
        <dsp:cNvPr id="0" name=""/>
        <dsp:cNvSpPr/>
      </dsp:nvSpPr>
      <dsp:spPr>
        <a:xfrm>
          <a:off x="0" y="2416051"/>
          <a:ext cx="5479330" cy="720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dirty="0"/>
            <a:t>Respecting others beliefs and opinions</a:t>
          </a:r>
          <a:endParaRPr lang="en-US" sz="1900" kern="1200" dirty="0"/>
        </a:p>
      </dsp:txBody>
      <dsp:txXfrm>
        <a:off x="35183" y="2451234"/>
        <a:ext cx="5408964" cy="6503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CBCA1E-0540-4B3F-9F2F-98DC5FD2CC5A}">
      <dsp:nvSpPr>
        <dsp:cNvPr id="0" name=""/>
        <dsp:cNvSpPr/>
      </dsp:nvSpPr>
      <dsp:spPr>
        <a:xfrm rot="5400000">
          <a:off x="-179747" y="180063"/>
          <a:ext cx="1198317" cy="83882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i="0" kern="1200" dirty="0"/>
            <a:t>1</a:t>
          </a:r>
          <a:endParaRPr lang="en-US" sz="2400" kern="1200" dirty="0"/>
        </a:p>
      </dsp:txBody>
      <dsp:txXfrm rot="-5400000">
        <a:off x="1" y="419726"/>
        <a:ext cx="838822" cy="359495"/>
      </dsp:txXfrm>
    </dsp:sp>
    <dsp:sp modelId="{9695CD31-6178-427B-A332-2E231ADE5321}">
      <dsp:nvSpPr>
        <dsp:cNvPr id="0" name=""/>
        <dsp:cNvSpPr/>
      </dsp:nvSpPr>
      <dsp:spPr>
        <a:xfrm rot="5400000">
          <a:off x="5287757" y="-4448620"/>
          <a:ext cx="778906" cy="967677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b="0" i="0" kern="1200" dirty="0"/>
            <a:t>Dualism – every problem is solvable. Things are “black or white.”  There are right answers and learn to obey authority.</a:t>
          </a:r>
          <a:endParaRPr lang="en-US" sz="2200" kern="1200" dirty="0"/>
        </a:p>
      </dsp:txBody>
      <dsp:txXfrm rot="-5400000">
        <a:off x="838822" y="38338"/>
        <a:ext cx="9638754" cy="702860"/>
      </dsp:txXfrm>
    </dsp:sp>
    <dsp:sp modelId="{B7DDA235-00BB-4C70-8CED-84B29C16A38A}">
      <dsp:nvSpPr>
        <dsp:cNvPr id="0" name=""/>
        <dsp:cNvSpPr/>
      </dsp:nvSpPr>
      <dsp:spPr>
        <a:xfrm rot="5400000">
          <a:off x="-179747" y="1230859"/>
          <a:ext cx="1198317" cy="83882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i="0" kern="1200" dirty="0"/>
            <a:t>2</a:t>
          </a:r>
          <a:endParaRPr lang="en-US" sz="2400" kern="1200" dirty="0"/>
        </a:p>
      </dsp:txBody>
      <dsp:txXfrm rot="-5400000">
        <a:off x="1" y="1470522"/>
        <a:ext cx="838822" cy="359495"/>
      </dsp:txXfrm>
    </dsp:sp>
    <dsp:sp modelId="{F0406113-CD5F-4450-9403-F5771E39CA5E}">
      <dsp:nvSpPr>
        <dsp:cNvPr id="0" name=""/>
        <dsp:cNvSpPr/>
      </dsp:nvSpPr>
      <dsp:spPr>
        <a:xfrm rot="5400000">
          <a:off x="5287757" y="-3397823"/>
          <a:ext cx="778906" cy="967677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b="0" i="0" kern="1200" dirty="0"/>
            <a:t>Multiplicity – there are two types of problems: a) solvable, b) problems that the answer is not known yet. Students put trust in their “inner voice.”</a:t>
          </a:r>
          <a:endParaRPr lang="en-US" sz="2200" kern="1200" dirty="0"/>
        </a:p>
      </dsp:txBody>
      <dsp:txXfrm rot="-5400000">
        <a:off x="838822" y="1089135"/>
        <a:ext cx="9638754" cy="702860"/>
      </dsp:txXfrm>
    </dsp:sp>
    <dsp:sp modelId="{4B98F62D-F194-4367-810C-993267EF1C07}">
      <dsp:nvSpPr>
        <dsp:cNvPr id="0" name=""/>
        <dsp:cNvSpPr/>
      </dsp:nvSpPr>
      <dsp:spPr>
        <a:xfrm rot="5400000">
          <a:off x="-179747" y="2281656"/>
          <a:ext cx="1198317" cy="83882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i="0" kern="1200" dirty="0"/>
            <a:t>3</a:t>
          </a:r>
          <a:endParaRPr lang="en-US" sz="2400" kern="1200" dirty="0"/>
        </a:p>
      </dsp:txBody>
      <dsp:txXfrm rot="-5400000">
        <a:off x="1" y="2521319"/>
        <a:ext cx="838822" cy="359495"/>
      </dsp:txXfrm>
    </dsp:sp>
    <dsp:sp modelId="{869639CB-E7CE-48D8-B2D7-055A6D1FD4AB}">
      <dsp:nvSpPr>
        <dsp:cNvPr id="0" name=""/>
        <dsp:cNvSpPr/>
      </dsp:nvSpPr>
      <dsp:spPr>
        <a:xfrm rot="5400000">
          <a:off x="5287757" y="-2347027"/>
          <a:ext cx="778906" cy="967677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b="0" i="0" kern="1200"/>
            <a:t>Relativism – all solutions to problems must have reasons and be viewed in a specific context. Every issue must be evaluated within its context.</a:t>
          </a:r>
          <a:endParaRPr lang="en-US" sz="2200" kern="1200"/>
        </a:p>
      </dsp:txBody>
      <dsp:txXfrm rot="-5400000">
        <a:off x="838822" y="2139931"/>
        <a:ext cx="9638754" cy="702860"/>
      </dsp:txXfrm>
    </dsp:sp>
    <dsp:sp modelId="{1C5851EF-86E2-4165-8158-D362A14B413C}">
      <dsp:nvSpPr>
        <dsp:cNvPr id="0" name=""/>
        <dsp:cNvSpPr/>
      </dsp:nvSpPr>
      <dsp:spPr>
        <a:xfrm rot="5400000">
          <a:off x="-179747" y="3332452"/>
          <a:ext cx="1198317" cy="83882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i="0" kern="1200"/>
            <a:t>4.)</a:t>
          </a:r>
          <a:endParaRPr lang="en-US" sz="2400" kern="1200" dirty="0"/>
        </a:p>
      </dsp:txBody>
      <dsp:txXfrm rot="-5400000">
        <a:off x="1" y="3572115"/>
        <a:ext cx="838822" cy="359495"/>
      </dsp:txXfrm>
    </dsp:sp>
    <dsp:sp modelId="{84403B20-0E20-496A-8F21-18C7687A672D}">
      <dsp:nvSpPr>
        <dsp:cNvPr id="0" name=""/>
        <dsp:cNvSpPr/>
      </dsp:nvSpPr>
      <dsp:spPr>
        <a:xfrm rot="5400000">
          <a:off x="5287757" y="-1296230"/>
          <a:ext cx="778906" cy="967677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b="0" i="0" kern="1200"/>
            <a:t>Commitment – acceptance of uncertainty is a part of life.  Personal experiences + outside sources = conclusion.</a:t>
          </a:r>
          <a:endParaRPr lang="en-US" sz="2200" kern="1200"/>
        </a:p>
      </dsp:txBody>
      <dsp:txXfrm rot="-5400000">
        <a:off x="838822" y="3190728"/>
        <a:ext cx="9638754" cy="7028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BDCA77-3526-48C8-B979-8293ABC50169}">
      <dsp:nvSpPr>
        <dsp:cNvPr id="0" name=""/>
        <dsp:cNvSpPr/>
      </dsp:nvSpPr>
      <dsp:spPr>
        <a:xfrm>
          <a:off x="0" y="0"/>
          <a:ext cx="4667250" cy="4667250"/>
        </a:xfrm>
        <a:prstGeom prst="pie">
          <a:avLst>
            <a:gd name="adj1" fmla="val 5400000"/>
            <a:gd name="adj2" fmla="val 16200000"/>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E3ABAC-4582-4DDE-8008-8DADEF576A19}">
      <dsp:nvSpPr>
        <dsp:cNvPr id="0" name=""/>
        <dsp:cNvSpPr/>
      </dsp:nvSpPr>
      <dsp:spPr>
        <a:xfrm>
          <a:off x="2333625" y="0"/>
          <a:ext cx="7866783" cy="4667250"/>
        </a:xfrm>
        <a:prstGeom prst="rect">
          <a:avLst/>
        </a:prstGeom>
        <a:solidFill>
          <a:schemeClr val="lt1">
            <a:alpha val="90000"/>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0" i="0" kern="1200"/>
            <a:t>Developing competence.</a:t>
          </a:r>
          <a:endParaRPr lang="en-US" sz="2200" kern="1200"/>
        </a:p>
      </dsp:txBody>
      <dsp:txXfrm>
        <a:off x="2333625" y="0"/>
        <a:ext cx="7866783" cy="466724"/>
      </dsp:txXfrm>
    </dsp:sp>
    <dsp:sp modelId="{896F1338-5EAC-4AFA-8651-3969C4F7DEC0}">
      <dsp:nvSpPr>
        <dsp:cNvPr id="0" name=""/>
        <dsp:cNvSpPr/>
      </dsp:nvSpPr>
      <dsp:spPr>
        <a:xfrm>
          <a:off x="350043" y="466724"/>
          <a:ext cx="3967163" cy="3967163"/>
        </a:xfrm>
        <a:prstGeom prst="pie">
          <a:avLst>
            <a:gd name="adj1" fmla="val 5400000"/>
            <a:gd name="adj2" fmla="val 16200000"/>
          </a:avLst>
        </a:prstGeom>
        <a:solidFill>
          <a:schemeClr val="accent2">
            <a:shade val="80000"/>
            <a:hueOff val="-23621"/>
            <a:satOff val="3333"/>
            <a:lumOff val="280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0B31DC-FB3C-4691-BCF7-8610F9BFDFEA}">
      <dsp:nvSpPr>
        <dsp:cNvPr id="0" name=""/>
        <dsp:cNvSpPr/>
      </dsp:nvSpPr>
      <dsp:spPr>
        <a:xfrm>
          <a:off x="2333625" y="466724"/>
          <a:ext cx="7866783" cy="3967163"/>
        </a:xfrm>
        <a:prstGeom prst="rect">
          <a:avLst/>
        </a:prstGeom>
        <a:solidFill>
          <a:schemeClr val="lt1">
            <a:alpha val="90000"/>
            <a:hueOff val="0"/>
            <a:satOff val="0"/>
            <a:lumOff val="0"/>
            <a:alphaOff val="0"/>
          </a:schemeClr>
        </a:solidFill>
        <a:ln w="25400" cap="flat" cmpd="sng" algn="ctr">
          <a:solidFill>
            <a:schemeClr val="accent2">
              <a:shade val="80000"/>
              <a:hueOff val="-23621"/>
              <a:satOff val="3333"/>
              <a:lumOff val="280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0" i="0" kern="1200" dirty="0"/>
            <a:t>Learning to manage emotions.</a:t>
          </a:r>
          <a:endParaRPr lang="en-US" sz="2200" kern="1200" dirty="0"/>
        </a:p>
      </dsp:txBody>
      <dsp:txXfrm>
        <a:off x="2333625" y="466724"/>
        <a:ext cx="7866783" cy="466724"/>
      </dsp:txXfrm>
    </dsp:sp>
    <dsp:sp modelId="{9BD712E4-451D-4771-B0E9-713F6DB05BC9}">
      <dsp:nvSpPr>
        <dsp:cNvPr id="0" name=""/>
        <dsp:cNvSpPr/>
      </dsp:nvSpPr>
      <dsp:spPr>
        <a:xfrm>
          <a:off x="700086" y="933448"/>
          <a:ext cx="3267076" cy="3267076"/>
        </a:xfrm>
        <a:prstGeom prst="pie">
          <a:avLst>
            <a:gd name="adj1" fmla="val 5400000"/>
            <a:gd name="adj2" fmla="val 16200000"/>
          </a:avLst>
        </a:prstGeom>
        <a:solidFill>
          <a:schemeClr val="accent2">
            <a:shade val="80000"/>
            <a:hueOff val="-47241"/>
            <a:satOff val="6666"/>
            <a:lumOff val="56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88E00B-6733-4333-83D0-4461F53F24A3}">
      <dsp:nvSpPr>
        <dsp:cNvPr id="0" name=""/>
        <dsp:cNvSpPr/>
      </dsp:nvSpPr>
      <dsp:spPr>
        <a:xfrm>
          <a:off x="2333625" y="933448"/>
          <a:ext cx="7866783" cy="3267076"/>
        </a:xfrm>
        <a:prstGeom prst="rect">
          <a:avLst/>
        </a:prstGeom>
        <a:solidFill>
          <a:schemeClr val="lt1">
            <a:alpha val="90000"/>
            <a:hueOff val="0"/>
            <a:satOff val="0"/>
            <a:lumOff val="0"/>
            <a:alphaOff val="0"/>
          </a:schemeClr>
        </a:solidFill>
        <a:ln w="25400" cap="flat" cmpd="sng" algn="ctr">
          <a:solidFill>
            <a:schemeClr val="accent2">
              <a:shade val="80000"/>
              <a:hueOff val="-47241"/>
              <a:satOff val="6666"/>
              <a:lumOff val="560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0" i="0" kern="1200"/>
            <a:t>Transitioning from autonomy to inter-dependence.</a:t>
          </a:r>
          <a:endParaRPr lang="en-US" sz="2200" kern="1200"/>
        </a:p>
      </dsp:txBody>
      <dsp:txXfrm>
        <a:off x="2333625" y="933448"/>
        <a:ext cx="7866783" cy="466724"/>
      </dsp:txXfrm>
    </dsp:sp>
    <dsp:sp modelId="{4A5CEDA2-E7F1-42F4-A070-89EE1FD4CA43}">
      <dsp:nvSpPr>
        <dsp:cNvPr id="0" name=""/>
        <dsp:cNvSpPr/>
      </dsp:nvSpPr>
      <dsp:spPr>
        <a:xfrm>
          <a:off x="1050130" y="1400172"/>
          <a:ext cx="2566989" cy="2566989"/>
        </a:xfrm>
        <a:prstGeom prst="pie">
          <a:avLst>
            <a:gd name="adj1" fmla="val 5400000"/>
            <a:gd name="adj2" fmla="val 16200000"/>
          </a:avLst>
        </a:prstGeom>
        <a:solidFill>
          <a:schemeClr val="accent2">
            <a:shade val="80000"/>
            <a:hueOff val="-70862"/>
            <a:satOff val="9998"/>
            <a:lumOff val="84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BA1679-1FA3-4464-A818-DB6082654171}">
      <dsp:nvSpPr>
        <dsp:cNvPr id="0" name=""/>
        <dsp:cNvSpPr/>
      </dsp:nvSpPr>
      <dsp:spPr>
        <a:xfrm>
          <a:off x="2333625" y="1400172"/>
          <a:ext cx="7866783" cy="2566989"/>
        </a:xfrm>
        <a:prstGeom prst="rect">
          <a:avLst/>
        </a:prstGeom>
        <a:solidFill>
          <a:schemeClr val="lt1">
            <a:alpha val="90000"/>
            <a:hueOff val="0"/>
            <a:satOff val="0"/>
            <a:lumOff val="0"/>
            <a:alphaOff val="0"/>
          </a:schemeClr>
        </a:solidFill>
        <a:ln w="25400" cap="flat" cmpd="sng" algn="ctr">
          <a:solidFill>
            <a:schemeClr val="accent2">
              <a:shade val="80000"/>
              <a:hueOff val="-70862"/>
              <a:satOff val="9998"/>
              <a:lumOff val="841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0" i="0" kern="1200"/>
            <a:t>Developing and maintaining interpersonal relationships.</a:t>
          </a:r>
          <a:endParaRPr lang="en-US" sz="2200" kern="1200"/>
        </a:p>
      </dsp:txBody>
      <dsp:txXfrm>
        <a:off x="2333625" y="1400172"/>
        <a:ext cx="7866783" cy="466729"/>
      </dsp:txXfrm>
    </dsp:sp>
    <dsp:sp modelId="{A768A5BF-D51D-41D0-9A2D-0946F6D634AF}">
      <dsp:nvSpPr>
        <dsp:cNvPr id="0" name=""/>
        <dsp:cNvSpPr/>
      </dsp:nvSpPr>
      <dsp:spPr>
        <a:xfrm>
          <a:off x="1400176" y="1866902"/>
          <a:ext cx="1866897" cy="1866897"/>
        </a:xfrm>
        <a:prstGeom prst="pie">
          <a:avLst>
            <a:gd name="adj1" fmla="val 5400000"/>
            <a:gd name="adj2" fmla="val 16200000"/>
          </a:avLst>
        </a:prstGeom>
        <a:solidFill>
          <a:schemeClr val="accent2">
            <a:shade val="80000"/>
            <a:hueOff val="-94482"/>
            <a:satOff val="13331"/>
            <a:lumOff val="112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76CDAA-7643-4142-AD56-C954939BCFA1}">
      <dsp:nvSpPr>
        <dsp:cNvPr id="0" name=""/>
        <dsp:cNvSpPr/>
      </dsp:nvSpPr>
      <dsp:spPr>
        <a:xfrm>
          <a:off x="2333625" y="1866902"/>
          <a:ext cx="7866783" cy="1866897"/>
        </a:xfrm>
        <a:prstGeom prst="rect">
          <a:avLst/>
        </a:prstGeom>
        <a:solidFill>
          <a:schemeClr val="lt1">
            <a:alpha val="90000"/>
            <a:hueOff val="0"/>
            <a:satOff val="0"/>
            <a:lumOff val="0"/>
            <a:alphaOff val="0"/>
          </a:schemeClr>
        </a:solidFill>
        <a:ln w="25400" cap="flat" cmpd="sng" algn="ctr">
          <a:solidFill>
            <a:schemeClr val="accent2">
              <a:shade val="80000"/>
              <a:hueOff val="-94482"/>
              <a:satOff val="13331"/>
              <a:lumOff val="1121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i="0" kern="1200"/>
            <a:t>Establishing a personal identity.</a:t>
          </a:r>
          <a:endParaRPr lang="en-US" sz="2200" kern="1200"/>
        </a:p>
      </dsp:txBody>
      <dsp:txXfrm>
        <a:off x="2333625" y="1866902"/>
        <a:ext cx="7866783" cy="466724"/>
      </dsp:txXfrm>
    </dsp:sp>
    <dsp:sp modelId="{902A9551-D96D-4F69-909D-707136B627AC}">
      <dsp:nvSpPr>
        <dsp:cNvPr id="0" name=""/>
        <dsp:cNvSpPr/>
      </dsp:nvSpPr>
      <dsp:spPr>
        <a:xfrm>
          <a:off x="1750219" y="2333626"/>
          <a:ext cx="1166811" cy="1166811"/>
        </a:xfrm>
        <a:prstGeom prst="pie">
          <a:avLst>
            <a:gd name="adj1" fmla="val 5400000"/>
            <a:gd name="adj2" fmla="val 16200000"/>
          </a:avLst>
        </a:prstGeom>
        <a:solidFill>
          <a:schemeClr val="accent2">
            <a:shade val="80000"/>
            <a:hueOff val="-118103"/>
            <a:satOff val="16664"/>
            <a:lumOff val="140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8848A5-A789-4259-BBE5-FD2B00A2A256}">
      <dsp:nvSpPr>
        <dsp:cNvPr id="0" name=""/>
        <dsp:cNvSpPr/>
      </dsp:nvSpPr>
      <dsp:spPr>
        <a:xfrm>
          <a:off x="2333625" y="2333626"/>
          <a:ext cx="7866783" cy="1166811"/>
        </a:xfrm>
        <a:prstGeom prst="rect">
          <a:avLst/>
        </a:prstGeom>
        <a:solidFill>
          <a:schemeClr val="lt1">
            <a:alpha val="90000"/>
            <a:hueOff val="0"/>
            <a:satOff val="0"/>
            <a:lumOff val="0"/>
            <a:alphaOff val="0"/>
          </a:schemeClr>
        </a:solidFill>
        <a:ln w="25400" cap="flat" cmpd="sng" algn="ctr">
          <a:solidFill>
            <a:schemeClr val="accent2">
              <a:shade val="80000"/>
              <a:hueOff val="-118103"/>
              <a:satOff val="16664"/>
              <a:lumOff val="140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0" i="0" kern="1200"/>
            <a:t>Developing a personal purpose.</a:t>
          </a:r>
          <a:endParaRPr lang="en-US" sz="2200" kern="1200"/>
        </a:p>
      </dsp:txBody>
      <dsp:txXfrm>
        <a:off x="2333625" y="2333626"/>
        <a:ext cx="7866783" cy="466724"/>
      </dsp:txXfrm>
    </dsp:sp>
    <dsp:sp modelId="{E5D16884-013E-4BD6-A582-18AB18785B54}">
      <dsp:nvSpPr>
        <dsp:cNvPr id="0" name=""/>
        <dsp:cNvSpPr/>
      </dsp:nvSpPr>
      <dsp:spPr>
        <a:xfrm>
          <a:off x="2100262" y="2800350"/>
          <a:ext cx="466724" cy="466724"/>
        </a:xfrm>
        <a:prstGeom prst="pie">
          <a:avLst>
            <a:gd name="adj1" fmla="val 5400000"/>
            <a:gd name="adj2" fmla="val 16200000"/>
          </a:avLst>
        </a:prstGeom>
        <a:solidFill>
          <a:schemeClr val="accent2">
            <a:shade val="80000"/>
            <a:hueOff val="-141723"/>
            <a:satOff val="19997"/>
            <a:lumOff val="168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BE7B0F-29A8-48BA-B21F-739C2F7FE38F}">
      <dsp:nvSpPr>
        <dsp:cNvPr id="0" name=""/>
        <dsp:cNvSpPr/>
      </dsp:nvSpPr>
      <dsp:spPr>
        <a:xfrm>
          <a:off x="2333625" y="2800350"/>
          <a:ext cx="7866783" cy="466724"/>
        </a:xfrm>
        <a:prstGeom prst="rect">
          <a:avLst/>
        </a:prstGeom>
        <a:solidFill>
          <a:schemeClr val="lt1">
            <a:alpha val="90000"/>
            <a:hueOff val="0"/>
            <a:satOff val="0"/>
            <a:lumOff val="0"/>
            <a:alphaOff val="0"/>
          </a:schemeClr>
        </a:solidFill>
        <a:ln w="25400" cap="flat" cmpd="sng" algn="ctr">
          <a:solidFill>
            <a:schemeClr val="accent2">
              <a:shade val="80000"/>
              <a:hueOff val="-141723"/>
              <a:satOff val="19997"/>
              <a:lumOff val="1682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0" i="0" kern="1200" dirty="0"/>
            <a:t>Understanding the definition of integrity.</a:t>
          </a:r>
          <a:endParaRPr lang="en-US" sz="2200" kern="1200" dirty="0"/>
        </a:p>
      </dsp:txBody>
      <dsp:txXfrm>
        <a:off x="2333625" y="2800350"/>
        <a:ext cx="7866783" cy="4667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239292-A0D3-43BE-8134-6A178C15F74D}">
      <dsp:nvSpPr>
        <dsp:cNvPr id="0" name=""/>
        <dsp:cNvSpPr/>
      </dsp:nvSpPr>
      <dsp:spPr>
        <a:xfrm>
          <a:off x="0" y="21295"/>
          <a:ext cx="4891709"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dirty="0"/>
            <a:t>Social competence</a:t>
          </a:r>
          <a:endParaRPr lang="en-US" sz="1900" kern="1200" dirty="0"/>
        </a:p>
      </dsp:txBody>
      <dsp:txXfrm>
        <a:off x="37467" y="58762"/>
        <a:ext cx="4816775" cy="692586"/>
      </dsp:txXfrm>
    </dsp:sp>
    <dsp:sp modelId="{E5F15A32-F8A1-41FE-A69D-CFA588896F8D}">
      <dsp:nvSpPr>
        <dsp:cNvPr id="0" name=""/>
        <dsp:cNvSpPr/>
      </dsp:nvSpPr>
      <dsp:spPr>
        <a:xfrm>
          <a:off x="0" y="831047"/>
          <a:ext cx="4891709"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dirty="0"/>
            <a:t>Physical competence</a:t>
          </a:r>
          <a:endParaRPr lang="en-US" sz="1900" kern="1200" dirty="0"/>
        </a:p>
      </dsp:txBody>
      <dsp:txXfrm>
        <a:off x="37467" y="868514"/>
        <a:ext cx="4816775" cy="692586"/>
      </dsp:txXfrm>
    </dsp:sp>
    <dsp:sp modelId="{60FE2386-6449-4AEA-BC0A-36FF5AC1678E}">
      <dsp:nvSpPr>
        <dsp:cNvPr id="0" name=""/>
        <dsp:cNvSpPr/>
      </dsp:nvSpPr>
      <dsp:spPr>
        <a:xfrm>
          <a:off x="0" y="1669948"/>
          <a:ext cx="4891709"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dirty="0"/>
            <a:t>Intellectual competence</a:t>
          </a:r>
          <a:endParaRPr lang="en-US" sz="1900" kern="1200" dirty="0"/>
        </a:p>
      </dsp:txBody>
      <dsp:txXfrm>
        <a:off x="37467" y="1707415"/>
        <a:ext cx="4816775" cy="6925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06EB3D-DEE8-4CAD-BA47-680399F2F72D}">
      <dsp:nvSpPr>
        <dsp:cNvPr id="0" name=""/>
        <dsp:cNvSpPr/>
      </dsp:nvSpPr>
      <dsp:spPr>
        <a:xfrm>
          <a:off x="0" y="990"/>
          <a:ext cx="5137608" cy="7013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a:t>Understanding and Accepting emotions</a:t>
          </a:r>
          <a:endParaRPr lang="en-US" sz="1900" kern="1200"/>
        </a:p>
      </dsp:txBody>
      <dsp:txXfrm>
        <a:off x="34235" y="35225"/>
        <a:ext cx="5069138" cy="632838"/>
      </dsp:txXfrm>
    </dsp:sp>
    <dsp:sp modelId="{3F6BA9D1-0E76-4923-ABEA-BACD68C4E363}">
      <dsp:nvSpPr>
        <dsp:cNvPr id="0" name=""/>
        <dsp:cNvSpPr/>
      </dsp:nvSpPr>
      <dsp:spPr>
        <a:xfrm>
          <a:off x="0" y="716277"/>
          <a:ext cx="5137608" cy="7013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a:t>Expressing them in an appropriate fashion</a:t>
          </a:r>
          <a:endParaRPr lang="en-US" sz="1900" kern="1200"/>
        </a:p>
      </dsp:txBody>
      <dsp:txXfrm>
        <a:off x="34235" y="750512"/>
        <a:ext cx="5069138" cy="632838"/>
      </dsp:txXfrm>
    </dsp:sp>
    <dsp:sp modelId="{5A921DD6-C379-4215-B243-AF0D8213F6DD}">
      <dsp:nvSpPr>
        <dsp:cNvPr id="0" name=""/>
        <dsp:cNvSpPr/>
      </dsp:nvSpPr>
      <dsp:spPr>
        <a:xfrm>
          <a:off x="0" y="1431564"/>
          <a:ext cx="5137608" cy="7013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a:t>Emotionally independent – no longer needing constant affirmation, comfort, or approval</a:t>
          </a:r>
          <a:endParaRPr lang="en-US" sz="1900" kern="1200"/>
        </a:p>
      </dsp:txBody>
      <dsp:txXfrm>
        <a:off x="34235" y="1465799"/>
        <a:ext cx="5069138" cy="632838"/>
      </dsp:txXfrm>
    </dsp:sp>
    <dsp:sp modelId="{96EF654F-08E9-40B5-B3BC-B8409426134E}">
      <dsp:nvSpPr>
        <dsp:cNvPr id="0" name=""/>
        <dsp:cNvSpPr/>
      </dsp:nvSpPr>
      <dsp:spPr>
        <a:xfrm>
          <a:off x="0" y="2146850"/>
          <a:ext cx="5137608" cy="7013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a:t>Using appropriate channels as opposed to exploding.</a:t>
          </a:r>
          <a:endParaRPr lang="en-US" sz="1900" kern="1200"/>
        </a:p>
      </dsp:txBody>
      <dsp:txXfrm>
        <a:off x="34235" y="2181085"/>
        <a:ext cx="5069138" cy="6328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E7723E-07CD-4754-9EDF-8C142462B2BE}">
      <dsp:nvSpPr>
        <dsp:cNvPr id="0" name=""/>
        <dsp:cNvSpPr/>
      </dsp:nvSpPr>
      <dsp:spPr>
        <a:xfrm>
          <a:off x="0" y="610"/>
          <a:ext cx="4886056" cy="6225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baseline="0"/>
            <a:t>Parental/guardian - reliance/separation/reliance</a:t>
          </a:r>
          <a:endParaRPr lang="en-US" sz="1900" kern="1200"/>
        </a:p>
      </dsp:txBody>
      <dsp:txXfrm>
        <a:off x="30390" y="31000"/>
        <a:ext cx="4825276" cy="561765"/>
      </dsp:txXfrm>
    </dsp:sp>
    <dsp:sp modelId="{B1B7EC2F-4DC0-4E12-883C-E055644F1A04}">
      <dsp:nvSpPr>
        <dsp:cNvPr id="0" name=""/>
        <dsp:cNvSpPr/>
      </dsp:nvSpPr>
      <dsp:spPr>
        <a:xfrm>
          <a:off x="0" y="637344"/>
          <a:ext cx="4886056" cy="6225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baseline="0"/>
            <a:t>Seeing the “big picture” connections</a:t>
          </a:r>
          <a:endParaRPr lang="en-US" sz="1900" kern="1200"/>
        </a:p>
      </dsp:txBody>
      <dsp:txXfrm>
        <a:off x="30390" y="667734"/>
        <a:ext cx="4825276" cy="561765"/>
      </dsp:txXfrm>
    </dsp:sp>
    <dsp:sp modelId="{17512119-960E-4ACA-8286-07277D80BE49}">
      <dsp:nvSpPr>
        <dsp:cNvPr id="0" name=""/>
        <dsp:cNvSpPr/>
      </dsp:nvSpPr>
      <dsp:spPr>
        <a:xfrm>
          <a:off x="0" y="1274689"/>
          <a:ext cx="4886056" cy="6225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baseline="0"/>
            <a:t>No one is an island</a:t>
          </a:r>
          <a:endParaRPr lang="en-US" sz="1900" kern="1200"/>
        </a:p>
      </dsp:txBody>
      <dsp:txXfrm>
        <a:off x="30390" y="1305079"/>
        <a:ext cx="4825276" cy="56176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FAD17F-2A95-4A78-9F95-F0327CA3C92B}">
      <dsp:nvSpPr>
        <dsp:cNvPr id="0" name=""/>
        <dsp:cNvSpPr/>
      </dsp:nvSpPr>
      <dsp:spPr>
        <a:xfrm>
          <a:off x="0" y="12746"/>
          <a:ext cx="5231384" cy="7142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baseline="0" dirty="0"/>
            <a:t>Understanding and appreciating people for who they are and their differences</a:t>
          </a:r>
          <a:endParaRPr lang="en-US" sz="1900" kern="1200" dirty="0"/>
        </a:p>
      </dsp:txBody>
      <dsp:txXfrm>
        <a:off x="34869" y="47615"/>
        <a:ext cx="5161646" cy="644547"/>
      </dsp:txXfrm>
    </dsp:sp>
    <dsp:sp modelId="{28A850CA-9E1B-4D92-853C-75BFEFC4E78A}">
      <dsp:nvSpPr>
        <dsp:cNvPr id="0" name=""/>
        <dsp:cNvSpPr/>
      </dsp:nvSpPr>
      <dsp:spPr>
        <a:xfrm>
          <a:off x="0" y="780808"/>
          <a:ext cx="5231384" cy="7898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baseline="0"/>
            <a:t>Ethnic and cultural tolerance</a:t>
          </a:r>
          <a:endParaRPr lang="en-US" sz="1900" kern="1200"/>
        </a:p>
      </dsp:txBody>
      <dsp:txXfrm>
        <a:off x="38560" y="819368"/>
        <a:ext cx="5154264" cy="712779"/>
      </dsp:txXfrm>
    </dsp:sp>
    <dsp:sp modelId="{E3A671AA-D9E4-4AC5-A205-D1C6D7369EB7}">
      <dsp:nvSpPr>
        <dsp:cNvPr id="0" name=""/>
        <dsp:cNvSpPr/>
      </dsp:nvSpPr>
      <dsp:spPr>
        <a:xfrm>
          <a:off x="0" y="1623779"/>
          <a:ext cx="5231384" cy="7142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baseline="0" dirty="0"/>
            <a:t>Developing and maintaining long-term personal relationships</a:t>
          </a:r>
          <a:endParaRPr lang="en-US" sz="1900" kern="1200" dirty="0"/>
        </a:p>
      </dsp:txBody>
      <dsp:txXfrm>
        <a:off x="34869" y="1658648"/>
        <a:ext cx="5161646" cy="64454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38D19D-F4AC-4A5F-A73F-2A5B80D14DAD}">
      <dsp:nvSpPr>
        <dsp:cNvPr id="0" name=""/>
        <dsp:cNvSpPr/>
      </dsp:nvSpPr>
      <dsp:spPr>
        <a:xfrm>
          <a:off x="0" y="72908"/>
          <a:ext cx="10515600" cy="421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a:t>Becoming comfortable with oneself</a:t>
          </a:r>
          <a:endParaRPr lang="en-US" sz="1800" kern="1200"/>
        </a:p>
      </dsp:txBody>
      <dsp:txXfrm>
        <a:off x="20561" y="93469"/>
        <a:ext cx="10474478" cy="380078"/>
      </dsp:txXfrm>
    </dsp:sp>
    <dsp:sp modelId="{EEB4EAA3-4A62-4E66-BBF3-35A880D35BC5}">
      <dsp:nvSpPr>
        <dsp:cNvPr id="0" name=""/>
        <dsp:cNvSpPr/>
      </dsp:nvSpPr>
      <dsp:spPr>
        <a:xfrm>
          <a:off x="0" y="545949"/>
          <a:ext cx="10515600" cy="421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a:t>Personal appearance</a:t>
          </a:r>
          <a:endParaRPr lang="en-US" sz="1800" kern="1200"/>
        </a:p>
      </dsp:txBody>
      <dsp:txXfrm>
        <a:off x="20561" y="566510"/>
        <a:ext cx="10474478" cy="380078"/>
      </dsp:txXfrm>
    </dsp:sp>
    <dsp:sp modelId="{D2421989-709E-44B0-BAB1-95E8FCD54FC8}">
      <dsp:nvSpPr>
        <dsp:cNvPr id="0" name=""/>
        <dsp:cNvSpPr/>
      </dsp:nvSpPr>
      <dsp:spPr>
        <a:xfrm>
          <a:off x="0" y="1018989"/>
          <a:ext cx="10515600" cy="421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a:t>Sexual Identity</a:t>
          </a:r>
          <a:endParaRPr lang="en-US" sz="1800" kern="1200"/>
        </a:p>
      </dsp:txBody>
      <dsp:txXfrm>
        <a:off x="20561" y="1039550"/>
        <a:ext cx="10474478" cy="380078"/>
      </dsp:txXfrm>
    </dsp:sp>
    <dsp:sp modelId="{8A395AA3-06E4-45AF-8B27-E318B7D52635}">
      <dsp:nvSpPr>
        <dsp:cNvPr id="0" name=""/>
        <dsp:cNvSpPr/>
      </dsp:nvSpPr>
      <dsp:spPr>
        <a:xfrm>
          <a:off x="0" y="1492029"/>
          <a:ext cx="10515600" cy="421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a:t>Gender Identity</a:t>
          </a:r>
          <a:endParaRPr lang="en-US" sz="1800" kern="1200"/>
        </a:p>
      </dsp:txBody>
      <dsp:txXfrm>
        <a:off x="20561" y="1512590"/>
        <a:ext cx="10474478" cy="380078"/>
      </dsp:txXfrm>
    </dsp:sp>
    <dsp:sp modelId="{3A18DE6A-874F-4A2D-950D-9E9ED59A7C5E}">
      <dsp:nvSpPr>
        <dsp:cNvPr id="0" name=""/>
        <dsp:cNvSpPr/>
      </dsp:nvSpPr>
      <dsp:spPr>
        <a:xfrm>
          <a:off x="0" y="1965069"/>
          <a:ext cx="10515600" cy="421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a:t>Religion</a:t>
          </a:r>
          <a:endParaRPr lang="en-US" sz="1800" kern="1200"/>
        </a:p>
      </dsp:txBody>
      <dsp:txXfrm>
        <a:off x="20561" y="1985630"/>
        <a:ext cx="10474478" cy="380078"/>
      </dsp:txXfrm>
    </dsp:sp>
    <dsp:sp modelId="{E46F4C87-BC63-46CB-B860-A3BD58FDEF13}">
      <dsp:nvSpPr>
        <dsp:cNvPr id="0" name=""/>
        <dsp:cNvSpPr/>
      </dsp:nvSpPr>
      <dsp:spPr>
        <a:xfrm>
          <a:off x="0" y="2438109"/>
          <a:ext cx="10515600" cy="421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a:t>Social Roles</a:t>
          </a:r>
          <a:endParaRPr lang="en-US" sz="1800" kern="1200"/>
        </a:p>
      </dsp:txBody>
      <dsp:txXfrm>
        <a:off x="20561" y="2458670"/>
        <a:ext cx="10474478" cy="380078"/>
      </dsp:txXfrm>
    </dsp:sp>
    <dsp:sp modelId="{598A4398-1B1D-4D11-B7D7-B2825BDC3B76}">
      <dsp:nvSpPr>
        <dsp:cNvPr id="0" name=""/>
        <dsp:cNvSpPr/>
      </dsp:nvSpPr>
      <dsp:spPr>
        <a:xfrm>
          <a:off x="0" y="2911149"/>
          <a:ext cx="10515600" cy="421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a:t>Ethnicity</a:t>
          </a:r>
          <a:endParaRPr lang="en-US" sz="1800" kern="1200"/>
        </a:p>
      </dsp:txBody>
      <dsp:txXfrm>
        <a:off x="20561" y="2931710"/>
        <a:ext cx="10474478" cy="380078"/>
      </dsp:txXfrm>
    </dsp:sp>
    <dsp:sp modelId="{2F36CD64-2BC5-4A9C-9FD2-A7125BBA16CD}">
      <dsp:nvSpPr>
        <dsp:cNvPr id="0" name=""/>
        <dsp:cNvSpPr/>
      </dsp:nvSpPr>
      <dsp:spPr>
        <a:xfrm>
          <a:off x="0" y="3384189"/>
          <a:ext cx="10515600" cy="421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a:t>Self-esteem</a:t>
          </a:r>
          <a:endParaRPr lang="en-US" sz="1800" kern="1200"/>
        </a:p>
      </dsp:txBody>
      <dsp:txXfrm>
        <a:off x="20561" y="3404750"/>
        <a:ext cx="10474478" cy="380078"/>
      </dsp:txXfrm>
    </dsp:sp>
    <dsp:sp modelId="{BE58B59A-973F-4F15-B005-67E5E9BE45ED}">
      <dsp:nvSpPr>
        <dsp:cNvPr id="0" name=""/>
        <dsp:cNvSpPr/>
      </dsp:nvSpPr>
      <dsp:spPr>
        <a:xfrm>
          <a:off x="0" y="3857229"/>
          <a:ext cx="10515600" cy="421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a:t>Emotionally stable</a:t>
          </a:r>
          <a:endParaRPr lang="en-US" sz="1800" kern="1200"/>
        </a:p>
      </dsp:txBody>
      <dsp:txXfrm>
        <a:off x="20561" y="3877790"/>
        <a:ext cx="10474478" cy="38007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F7731-5B70-4F8D-9B0A-29F12287EF72}">
      <dsp:nvSpPr>
        <dsp:cNvPr id="0" name=""/>
        <dsp:cNvSpPr/>
      </dsp:nvSpPr>
      <dsp:spPr>
        <a:xfrm>
          <a:off x="0" y="315264"/>
          <a:ext cx="5157787" cy="7224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a:t>Creating goals</a:t>
          </a:r>
          <a:endParaRPr lang="en-US" sz="1900" kern="1200"/>
        </a:p>
      </dsp:txBody>
      <dsp:txXfrm>
        <a:off x="35268" y="350532"/>
        <a:ext cx="5087251" cy="651938"/>
      </dsp:txXfrm>
    </dsp:sp>
    <dsp:sp modelId="{C860C68F-C4C2-4071-965F-0154EA642EAC}">
      <dsp:nvSpPr>
        <dsp:cNvPr id="0" name=""/>
        <dsp:cNvSpPr/>
      </dsp:nvSpPr>
      <dsp:spPr>
        <a:xfrm>
          <a:off x="0" y="1092459"/>
          <a:ext cx="5157787" cy="7224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a:t>Refining skills to develop niche expertise</a:t>
          </a:r>
          <a:endParaRPr lang="en-US" sz="1900" kern="1200"/>
        </a:p>
      </dsp:txBody>
      <dsp:txXfrm>
        <a:off x="35268" y="1127727"/>
        <a:ext cx="5087251" cy="651938"/>
      </dsp:txXfrm>
    </dsp:sp>
    <dsp:sp modelId="{0F96F2F6-2C2C-43C5-8326-4DD8CD66AE5C}">
      <dsp:nvSpPr>
        <dsp:cNvPr id="0" name=""/>
        <dsp:cNvSpPr/>
      </dsp:nvSpPr>
      <dsp:spPr>
        <a:xfrm>
          <a:off x="0" y="1869654"/>
          <a:ext cx="5157787" cy="7224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a:t>Preferred vocation</a:t>
          </a:r>
          <a:endParaRPr lang="en-US" sz="1900" kern="1200"/>
        </a:p>
      </dsp:txBody>
      <dsp:txXfrm>
        <a:off x="35268" y="1904922"/>
        <a:ext cx="5087251" cy="651938"/>
      </dsp:txXfrm>
    </dsp:sp>
    <dsp:sp modelId="{74E56599-E8E6-428F-AC62-F28F2850969D}">
      <dsp:nvSpPr>
        <dsp:cNvPr id="0" name=""/>
        <dsp:cNvSpPr/>
      </dsp:nvSpPr>
      <dsp:spPr>
        <a:xfrm>
          <a:off x="0" y="2646849"/>
          <a:ext cx="5157787" cy="7224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a:t>Early reliance on family and friends for advice but over time, pursues their own path.</a:t>
          </a:r>
          <a:endParaRPr lang="en-US" sz="1900" kern="1200"/>
        </a:p>
      </dsp:txBody>
      <dsp:txXfrm>
        <a:off x="35268" y="2682117"/>
        <a:ext cx="5087251" cy="651938"/>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3" name="Google Shape;8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Talk about Crisis and Tasks</a:t>
            </a:r>
          </a:p>
        </p:txBody>
      </p:sp>
    </p:spTree>
    <p:extLst>
      <p:ext uri="{BB962C8B-B14F-4D97-AF65-F5344CB8AC3E}">
        <p14:creationId xmlns:p14="http://schemas.microsoft.com/office/powerpoint/2010/main" val="4219735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Youth vs Adult</a:t>
            </a:r>
          </a:p>
        </p:txBody>
      </p:sp>
    </p:spTree>
    <p:extLst>
      <p:ext uri="{BB962C8B-B14F-4D97-AF65-F5344CB8AC3E}">
        <p14:creationId xmlns:p14="http://schemas.microsoft.com/office/powerpoint/2010/main" val="486226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Talk about vectors vs stages</a:t>
            </a:r>
          </a:p>
        </p:txBody>
      </p:sp>
    </p:spTree>
    <p:extLst>
      <p:ext uri="{BB962C8B-B14F-4D97-AF65-F5344CB8AC3E}">
        <p14:creationId xmlns:p14="http://schemas.microsoft.com/office/powerpoint/2010/main" val="2690709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Don’t forget to discuss adults</a:t>
            </a:r>
          </a:p>
        </p:txBody>
      </p:sp>
    </p:spTree>
    <p:extLst>
      <p:ext uri="{BB962C8B-B14F-4D97-AF65-F5344CB8AC3E}">
        <p14:creationId xmlns:p14="http://schemas.microsoft.com/office/powerpoint/2010/main" val="3051304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4869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Google Shape;13;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Spartan"/>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5" name="Google Shape;15;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5"/>
        <p:cNvGrpSpPr/>
        <p:nvPr/>
      </p:nvGrpSpPr>
      <p:grpSpPr>
        <a:xfrm>
          <a:off x="0" y="0"/>
          <a:ext cx="0" cy="0"/>
          <a:chOff x="0" y="0"/>
          <a:chExt cx="0" cy="0"/>
        </a:xfrm>
      </p:grpSpPr>
      <p:sp>
        <p:nvSpPr>
          <p:cNvPr id="76" name="Google Shape;76;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8"/>
        <p:cNvGrpSpPr/>
        <p:nvPr/>
      </p:nvGrpSpPr>
      <p:grpSpPr>
        <a:xfrm>
          <a:off x="0" y="0"/>
          <a:ext cx="0" cy="0"/>
          <a:chOff x="0" y="0"/>
          <a:chExt cx="0" cy="0"/>
        </a:xfrm>
      </p:grpSpPr>
      <p:sp>
        <p:nvSpPr>
          <p:cNvPr id="19" name="Google Shape;19;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Spartan"/>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B8B8B"/>
              </a:buClr>
              <a:buSzPts val="2400"/>
              <a:buNone/>
              <a:defRPr sz="2400">
                <a:solidFill>
                  <a:srgbClr val="8B8B8B"/>
                </a:solidFill>
              </a:defRPr>
            </a:lvl1pPr>
            <a:lvl2pPr marL="914400" lvl="1" indent="-228600" algn="l">
              <a:lnSpc>
                <a:spcPct val="90000"/>
              </a:lnSpc>
              <a:spcBef>
                <a:spcPts val="500"/>
              </a:spcBef>
              <a:spcAft>
                <a:spcPts val="0"/>
              </a:spcAft>
              <a:buClr>
                <a:srgbClr val="8B8B8B"/>
              </a:buClr>
              <a:buSzPts val="2000"/>
              <a:buNone/>
              <a:defRPr sz="2000">
                <a:solidFill>
                  <a:srgbClr val="8B8B8B"/>
                </a:solidFill>
              </a:defRPr>
            </a:lvl2pPr>
            <a:lvl3pPr marL="1371600" lvl="2" indent="-228600" algn="l">
              <a:lnSpc>
                <a:spcPct val="90000"/>
              </a:lnSpc>
              <a:spcBef>
                <a:spcPts val="500"/>
              </a:spcBef>
              <a:spcAft>
                <a:spcPts val="0"/>
              </a:spcAft>
              <a:buClr>
                <a:srgbClr val="8B8B8B"/>
              </a:buClr>
              <a:buSzPts val="1800"/>
              <a:buNone/>
              <a:defRPr sz="1800">
                <a:solidFill>
                  <a:srgbClr val="8B8B8B"/>
                </a:solidFill>
              </a:defRPr>
            </a:lvl3pPr>
            <a:lvl4pPr marL="1828800" lvl="3" indent="-228600" algn="l">
              <a:lnSpc>
                <a:spcPct val="90000"/>
              </a:lnSpc>
              <a:spcBef>
                <a:spcPts val="500"/>
              </a:spcBef>
              <a:spcAft>
                <a:spcPts val="0"/>
              </a:spcAft>
              <a:buClr>
                <a:srgbClr val="8B8B8B"/>
              </a:buClr>
              <a:buSzPts val="1600"/>
              <a:buNone/>
              <a:defRPr sz="1600">
                <a:solidFill>
                  <a:srgbClr val="8B8B8B"/>
                </a:solidFill>
              </a:defRPr>
            </a:lvl4pPr>
            <a:lvl5pPr marL="2286000" lvl="4" indent="-228600" algn="l">
              <a:lnSpc>
                <a:spcPct val="90000"/>
              </a:lnSpc>
              <a:spcBef>
                <a:spcPts val="500"/>
              </a:spcBef>
              <a:spcAft>
                <a:spcPts val="0"/>
              </a:spcAft>
              <a:buClr>
                <a:srgbClr val="8B8B8B"/>
              </a:buClr>
              <a:buSzPts val="1600"/>
              <a:buNone/>
              <a:defRPr sz="1600">
                <a:solidFill>
                  <a:srgbClr val="8B8B8B"/>
                </a:solidFill>
              </a:defRPr>
            </a:lvl5pPr>
            <a:lvl6pPr marL="2743200" lvl="5" indent="-228600" algn="l">
              <a:lnSpc>
                <a:spcPct val="90000"/>
              </a:lnSpc>
              <a:spcBef>
                <a:spcPts val="500"/>
              </a:spcBef>
              <a:spcAft>
                <a:spcPts val="0"/>
              </a:spcAft>
              <a:buClr>
                <a:srgbClr val="8B8B8B"/>
              </a:buClr>
              <a:buSzPts val="1600"/>
              <a:buNone/>
              <a:defRPr sz="1600">
                <a:solidFill>
                  <a:srgbClr val="8B8B8B"/>
                </a:solidFill>
              </a:defRPr>
            </a:lvl6pPr>
            <a:lvl7pPr marL="3200400" lvl="6" indent="-228600" algn="l">
              <a:lnSpc>
                <a:spcPct val="90000"/>
              </a:lnSpc>
              <a:spcBef>
                <a:spcPts val="500"/>
              </a:spcBef>
              <a:spcAft>
                <a:spcPts val="0"/>
              </a:spcAft>
              <a:buClr>
                <a:srgbClr val="8B8B8B"/>
              </a:buClr>
              <a:buSzPts val="1600"/>
              <a:buNone/>
              <a:defRPr sz="1600">
                <a:solidFill>
                  <a:srgbClr val="8B8B8B"/>
                </a:solidFill>
              </a:defRPr>
            </a:lvl7pPr>
            <a:lvl8pPr marL="3657600" lvl="7" indent="-228600" algn="l">
              <a:lnSpc>
                <a:spcPct val="90000"/>
              </a:lnSpc>
              <a:spcBef>
                <a:spcPts val="500"/>
              </a:spcBef>
              <a:spcAft>
                <a:spcPts val="0"/>
              </a:spcAft>
              <a:buClr>
                <a:srgbClr val="8B8B8B"/>
              </a:buClr>
              <a:buSzPts val="1600"/>
              <a:buNone/>
              <a:defRPr sz="1600">
                <a:solidFill>
                  <a:srgbClr val="8B8B8B"/>
                </a:solidFill>
              </a:defRPr>
            </a:lvl8pPr>
            <a:lvl9pPr marL="4114800" lvl="8" indent="-228600" algn="l">
              <a:lnSpc>
                <a:spcPct val="90000"/>
              </a:lnSpc>
              <a:spcBef>
                <a:spcPts val="500"/>
              </a:spcBef>
              <a:spcAft>
                <a:spcPts val="0"/>
              </a:spcAft>
              <a:buClr>
                <a:srgbClr val="8B8B8B"/>
              </a:buClr>
              <a:buSzPts val="1600"/>
              <a:buNone/>
              <a:defRPr sz="1600">
                <a:solidFill>
                  <a:srgbClr val="8B8B8B"/>
                </a:solidFill>
              </a:defRPr>
            </a:lvl9pPr>
          </a:lstStyle>
          <a:p>
            <a:endParaRPr/>
          </a:p>
        </p:txBody>
      </p:sp>
      <p:sp>
        <p:nvSpPr>
          <p:cNvPr id="27" name="Google Shape;27;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0" name="Google Shape;40;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2" name="Google Shape;42;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1"/>
        <p:cNvGrpSpPr/>
        <p:nvPr/>
      </p:nvGrpSpPr>
      <p:grpSpPr>
        <a:xfrm>
          <a:off x="0" y="0"/>
          <a:ext cx="0" cy="0"/>
          <a:chOff x="0" y="0"/>
          <a:chExt cx="0" cy="0"/>
        </a:xfrm>
      </p:grpSpPr>
      <p:sp>
        <p:nvSpPr>
          <p:cNvPr id="52" name="Google Shape;5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5"/>
        <p:cNvGrpSpPr/>
        <p:nvPr/>
      </p:nvGrpSpPr>
      <p:grpSpPr>
        <a:xfrm>
          <a:off x="0" y="0"/>
          <a:ext cx="0" cy="0"/>
          <a:chOff x="0" y="0"/>
          <a:chExt cx="0" cy="0"/>
        </a:xfrm>
      </p:grpSpPr>
      <p:sp>
        <p:nvSpPr>
          <p:cNvPr id="56" name="Google Shape;56;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Spartan"/>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8" name="Google Shape;58;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9" name="Google Shape;59;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2"/>
        <p:cNvGrpSpPr/>
        <p:nvPr/>
      </p:nvGrpSpPr>
      <p:grpSpPr>
        <a:xfrm>
          <a:off x="0" y="0"/>
          <a:ext cx="0" cy="0"/>
          <a:chOff x="0" y="0"/>
          <a:chExt cx="0" cy="0"/>
        </a:xfrm>
      </p:grpSpPr>
      <p:sp>
        <p:nvSpPr>
          <p:cNvPr id="63" name="Google Shape;63;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Spartan"/>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0"/>
          <p:cNvSpPr>
            <a:spLocks noGrp="1"/>
          </p:cNvSpPr>
          <p:nvPr>
            <p:ph type="pic" idx="2"/>
          </p:nvPr>
        </p:nvSpPr>
        <p:spPr>
          <a:xfrm>
            <a:off x="5183188" y="987425"/>
            <a:ext cx="6172200" cy="4873625"/>
          </a:xfrm>
          <a:prstGeom prst="rect">
            <a:avLst/>
          </a:prstGeom>
          <a:noFill/>
          <a:ln>
            <a:noFill/>
          </a:ln>
        </p:spPr>
      </p:sp>
      <p:sp>
        <p:nvSpPr>
          <p:cNvPr id="65" name="Google Shape;65;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6" name="Google Shape;66;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9"/>
        <p:cNvGrpSpPr/>
        <p:nvPr/>
      </p:nvGrpSpPr>
      <p:grpSpPr>
        <a:xfrm>
          <a:off x="0" y="0"/>
          <a:ext cx="0" cy="0"/>
          <a:chOff x="0" y="0"/>
          <a:chExt cx="0" cy="0"/>
        </a:xfrm>
      </p:grpSpPr>
      <p:sp>
        <p:nvSpPr>
          <p:cNvPr id="70" name="Google Shape;70;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2" name="Google Shape;72;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Spartan"/>
              <a:buNone/>
              <a:defRPr sz="4400" b="0" i="0" u="none" strike="noStrike" cap="none">
                <a:solidFill>
                  <a:schemeClr val="dk1"/>
                </a:solidFill>
                <a:latin typeface="Spartan"/>
                <a:ea typeface="Spartan"/>
                <a:cs typeface="Spartan"/>
                <a:sym typeface="Sparta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Libre Baskerville"/>
                <a:ea typeface="Libre Baskerville"/>
                <a:cs typeface="Libre Baskerville"/>
                <a:sym typeface="Libre Baskerville"/>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ibre Baskerville"/>
                <a:ea typeface="Libre Baskerville"/>
                <a:cs typeface="Libre Baskerville"/>
                <a:sym typeface="Libre Baskerville"/>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ibre Baskerville"/>
                <a:ea typeface="Libre Baskerville"/>
                <a:cs typeface="Libre Baskerville"/>
                <a:sym typeface="Libre Baskerville"/>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Baskerville"/>
                <a:ea typeface="Libre Baskerville"/>
                <a:cs typeface="Libre Baskerville"/>
                <a:sym typeface="Libre Baskerville"/>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Baskerville"/>
                <a:ea typeface="Libre Baskerville"/>
                <a:cs typeface="Libre Baskerville"/>
                <a:sym typeface="Libre Baskerville"/>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Baskerville"/>
                <a:ea typeface="Libre Baskerville"/>
                <a:cs typeface="Libre Baskerville"/>
                <a:sym typeface="Libre Baskerville"/>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Baskerville"/>
                <a:ea typeface="Libre Baskerville"/>
                <a:cs typeface="Libre Baskerville"/>
                <a:sym typeface="Libre Baskerville"/>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Baskerville"/>
                <a:ea typeface="Libre Baskerville"/>
                <a:cs typeface="Libre Baskerville"/>
                <a:sym typeface="Libre Baskerville"/>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B8B8B"/>
                </a:solidFill>
                <a:latin typeface="Libre Baskerville"/>
                <a:ea typeface="Libre Baskerville"/>
                <a:cs typeface="Libre Baskerville"/>
                <a:sym typeface="Libre Baskerville"/>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Baskerville"/>
                <a:ea typeface="Libre Baskerville"/>
                <a:cs typeface="Libre Baskerville"/>
                <a:sym typeface="Libre Baskerville"/>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Baskerville"/>
                <a:ea typeface="Libre Baskerville"/>
                <a:cs typeface="Libre Baskerville"/>
                <a:sym typeface="Libre Baskerville"/>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Baskerville"/>
                <a:ea typeface="Libre Baskerville"/>
                <a:cs typeface="Libre Baskerville"/>
                <a:sym typeface="Libre Baskerville"/>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Baskerville"/>
                <a:ea typeface="Libre Baskerville"/>
                <a:cs typeface="Libre Baskerville"/>
                <a:sym typeface="Libre Baskerville"/>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Baskerville"/>
                <a:ea typeface="Libre Baskerville"/>
                <a:cs typeface="Libre Baskerville"/>
                <a:sym typeface="Libre Baskerville"/>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Baskerville"/>
                <a:ea typeface="Libre Baskerville"/>
                <a:cs typeface="Libre Baskerville"/>
                <a:sym typeface="Libre Baskerville"/>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Baskerville"/>
                <a:ea typeface="Libre Baskerville"/>
                <a:cs typeface="Libre Baskerville"/>
                <a:sym typeface="Libre Baskerville"/>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B8B8B"/>
                </a:solidFill>
                <a:latin typeface="Libre Baskerville"/>
                <a:ea typeface="Libre Baskerville"/>
                <a:cs typeface="Libre Baskerville"/>
                <a:sym typeface="Libre Baskerville"/>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Baskerville"/>
                <a:ea typeface="Libre Baskerville"/>
                <a:cs typeface="Libre Baskerville"/>
                <a:sym typeface="Libre Baskerville"/>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Baskerville"/>
                <a:ea typeface="Libre Baskerville"/>
                <a:cs typeface="Libre Baskerville"/>
                <a:sym typeface="Libre Baskerville"/>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Baskerville"/>
                <a:ea typeface="Libre Baskerville"/>
                <a:cs typeface="Libre Baskerville"/>
                <a:sym typeface="Libre Baskerville"/>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Baskerville"/>
                <a:ea typeface="Libre Baskerville"/>
                <a:cs typeface="Libre Baskerville"/>
                <a:sym typeface="Libre Baskerville"/>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Baskerville"/>
                <a:ea typeface="Libre Baskerville"/>
                <a:cs typeface="Libre Baskerville"/>
                <a:sym typeface="Libre Baskerville"/>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Baskerville"/>
                <a:ea typeface="Libre Baskerville"/>
                <a:cs typeface="Libre Baskerville"/>
                <a:sym typeface="Libre Baskerville"/>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Baskerville"/>
                <a:ea typeface="Libre Baskerville"/>
                <a:cs typeface="Libre Baskerville"/>
                <a:sym typeface="Libre Baskerville"/>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B8B8B"/>
                </a:solidFill>
                <a:latin typeface="Libre Baskerville"/>
                <a:ea typeface="Libre Baskerville"/>
                <a:cs typeface="Libre Baskerville"/>
                <a:sym typeface="Libre Baskerville"/>
              </a:defRPr>
            </a:lvl9pPr>
          </a:lstStyle>
          <a:p>
            <a:pPr marL="0" lvl="0" indent="0" algn="r" rtl="0">
              <a:spcBef>
                <a:spcPts val="0"/>
              </a:spcBef>
              <a:spcAft>
                <a:spcPts val="0"/>
              </a:spcAft>
              <a:buNone/>
            </a:pPr>
            <a:fld id="{00000000-1234-1234-1234-123412341234}" type="slidenum">
              <a:rPr lang="en-US"/>
              <a:t>‹#›</a:t>
            </a:fld>
            <a:endParaRPr/>
          </a:p>
        </p:txBody>
      </p:sp>
      <p:pic>
        <p:nvPicPr>
          <p:cNvPr id="11" name="Google Shape;11;p1"/>
          <p:cNvPicPr preferRelativeResize="0"/>
          <p:nvPr/>
        </p:nvPicPr>
        <p:blipFill rotWithShape="1">
          <a:blip r:embed="rId12">
            <a:alphaModFix/>
          </a:blip>
          <a:srcRect/>
          <a:stretch/>
        </p:blipFill>
        <p:spPr>
          <a:xfrm>
            <a:off x="4640580" y="5874333"/>
            <a:ext cx="2733040" cy="84714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10.xml"/><Relationship Id="rId3" Type="http://schemas.openxmlformats.org/officeDocument/2006/relationships/diagramData" Target="../diagrams/data9.xml"/><Relationship Id="rId7" Type="http://schemas.microsoft.com/office/2007/relationships/diagramDrawing" Target="../diagrams/drawing9.xml"/><Relationship Id="rId12" Type="http://schemas.microsoft.com/office/2007/relationships/diagramDrawing" Target="../diagrams/drawing10.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9.xml"/><Relationship Id="rId11" Type="http://schemas.openxmlformats.org/officeDocument/2006/relationships/diagramColors" Target="../diagrams/colors10.xml"/><Relationship Id="rId5" Type="http://schemas.openxmlformats.org/officeDocument/2006/relationships/diagramQuickStyle" Target="../diagrams/quickStyle9.xml"/><Relationship Id="rId10" Type="http://schemas.openxmlformats.org/officeDocument/2006/relationships/diagramQuickStyle" Target="../diagrams/quickStyle10.xml"/><Relationship Id="rId4" Type="http://schemas.openxmlformats.org/officeDocument/2006/relationships/diagramLayout" Target="../diagrams/layout9.xml"/><Relationship Id="rId9"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5.xml"/><Relationship Id="rId1" Type="http://schemas.openxmlformats.org/officeDocument/2006/relationships/video" Target="https://www.youtube.com/embed/Pvuv2sn5fDQ?start=37&amp;feature=oembed"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6000"/>
              <a:buFont typeface="Spartan"/>
              <a:buNone/>
            </a:pPr>
            <a:r>
              <a:rPr lang="en-US" sz="3200" b="1" dirty="0">
                <a:latin typeface="Libre Baskerville" panose="02000000000000000000" pitchFamily="2" charset="0"/>
                <a:cs typeface="Aharoni" panose="02010803020104030203" pitchFamily="2" charset="-79"/>
              </a:rPr>
              <a:t>College Student Development Theory</a:t>
            </a:r>
            <a:endParaRPr sz="3200" b="1" dirty="0">
              <a:latin typeface="Libre Baskerville" panose="02000000000000000000" pitchFamily="2" charset="0"/>
              <a:cs typeface="Aharoni" panose="02010803020104030203" pitchFamily="2" charset="-79"/>
            </a:endParaRPr>
          </a:p>
        </p:txBody>
      </p:sp>
      <p:sp>
        <p:nvSpPr>
          <p:cNvPr id="86" name="Google Shape;86;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400"/>
              <a:buNone/>
            </a:pPr>
            <a:r>
              <a:rPr lang="en-US" dirty="0">
                <a:latin typeface="Libre Baskerville" panose="02000000000000000000" pitchFamily="2" charset="0"/>
                <a:cs typeface="Aharoni" panose="02010803020104030203" pitchFamily="2" charset="-79"/>
              </a:rPr>
              <a:t>Bob Obrohta</a:t>
            </a:r>
          </a:p>
          <a:p>
            <a:pPr marL="0" lvl="0" indent="0" algn="ctr" rtl="0">
              <a:lnSpc>
                <a:spcPct val="90000"/>
              </a:lnSpc>
              <a:spcBef>
                <a:spcPts val="0"/>
              </a:spcBef>
              <a:spcAft>
                <a:spcPts val="0"/>
              </a:spcAft>
              <a:buClr>
                <a:schemeClr val="dk1"/>
              </a:buClr>
              <a:buSzPts val="2400"/>
              <a:buNone/>
            </a:pPr>
            <a:r>
              <a:rPr lang="en-US" sz="2000" dirty="0">
                <a:latin typeface="Libre Baskerville" panose="02000000000000000000" pitchFamily="2" charset="0"/>
                <a:cs typeface="Aharoni" panose="02010803020104030203" pitchFamily="2" charset="-79"/>
              </a:rPr>
              <a:t>Executive Director – TN College Access and Success Network</a:t>
            </a:r>
            <a:endParaRPr sz="2000" dirty="0">
              <a:latin typeface="Libre Baskerville" panose="02000000000000000000" pitchFamily="2" charset="0"/>
              <a:cs typeface="Aharoni" panose="02010803020104030203" pitchFamily="2"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AF30B-B3DF-FC84-0898-4EDFD4EBC59D}"/>
              </a:ext>
            </a:extLst>
          </p:cNvPr>
          <p:cNvSpPr>
            <a:spLocks noGrp="1"/>
          </p:cNvSpPr>
          <p:nvPr>
            <p:ph type="title"/>
          </p:nvPr>
        </p:nvSpPr>
        <p:spPr/>
        <p:txBody>
          <a:bodyPr/>
          <a:lstStyle/>
          <a:p>
            <a:r>
              <a:rPr lang="en-US" sz="3600" b="1" dirty="0"/>
              <a:t>Vector 5: Establishing a Personal Identity</a:t>
            </a:r>
          </a:p>
        </p:txBody>
      </p:sp>
      <p:graphicFrame>
        <p:nvGraphicFramePr>
          <p:cNvPr id="4" name="Diagram 3">
            <a:extLst>
              <a:ext uri="{FF2B5EF4-FFF2-40B4-BE49-F238E27FC236}">
                <a16:creationId xmlns:a16="http://schemas.microsoft.com/office/drawing/2014/main" id="{F7D75210-ECEA-A9F6-12FC-F489AD050A9C}"/>
              </a:ext>
            </a:extLst>
          </p:cNvPr>
          <p:cNvGraphicFramePr/>
          <p:nvPr/>
        </p:nvGraphicFramePr>
        <p:xfrm>
          <a:off x="838200" y="125333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99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0A9F0-089C-4FD1-D65B-BED722040E5F}"/>
              </a:ext>
            </a:extLst>
          </p:cNvPr>
          <p:cNvSpPr>
            <a:spLocks noGrp="1"/>
          </p:cNvSpPr>
          <p:nvPr>
            <p:ph type="title"/>
          </p:nvPr>
        </p:nvSpPr>
        <p:spPr>
          <a:xfrm>
            <a:off x="839788" y="204869"/>
            <a:ext cx="10515600" cy="1325563"/>
          </a:xfrm>
        </p:spPr>
        <p:txBody>
          <a:bodyPr/>
          <a:lstStyle/>
          <a:p>
            <a:r>
              <a:rPr lang="en-US" dirty="0"/>
              <a:t>Chickering Vectors 6&amp;7</a:t>
            </a:r>
          </a:p>
        </p:txBody>
      </p:sp>
      <p:sp>
        <p:nvSpPr>
          <p:cNvPr id="3" name="Text Placeholder 2">
            <a:extLst>
              <a:ext uri="{FF2B5EF4-FFF2-40B4-BE49-F238E27FC236}">
                <a16:creationId xmlns:a16="http://schemas.microsoft.com/office/drawing/2014/main" id="{D86A5CB9-8806-7826-6862-0F190CB2EFF2}"/>
              </a:ext>
            </a:extLst>
          </p:cNvPr>
          <p:cNvSpPr>
            <a:spLocks noGrp="1"/>
          </p:cNvSpPr>
          <p:nvPr>
            <p:ph type="body" idx="1"/>
          </p:nvPr>
        </p:nvSpPr>
        <p:spPr>
          <a:xfrm>
            <a:off x="161058" y="1030717"/>
            <a:ext cx="5157787" cy="823912"/>
          </a:xfrm>
        </p:spPr>
        <p:txBody>
          <a:bodyPr/>
          <a:lstStyle/>
          <a:p>
            <a:pPr algn="ctr"/>
            <a:r>
              <a:rPr lang="en-US" sz="2000" dirty="0">
                <a:solidFill>
                  <a:schemeClr val="accent4"/>
                </a:solidFill>
              </a:rPr>
              <a:t>Developing Purpose</a:t>
            </a:r>
          </a:p>
        </p:txBody>
      </p:sp>
      <p:graphicFrame>
        <p:nvGraphicFramePr>
          <p:cNvPr id="7" name="Diagram 6">
            <a:extLst>
              <a:ext uri="{FF2B5EF4-FFF2-40B4-BE49-F238E27FC236}">
                <a16:creationId xmlns:a16="http://schemas.microsoft.com/office/drawing/2014/main" id="{6EC1B701-8649-DE95-B53A-203321CFEEC5}"/>
              </a:ext>
            </a:extLst>
          </p:cNvPr>
          <p:cNvGraphicFramePr/>
          <p:nvPr>
            <p:extLst>
              <p:ext uri="{D42A27DB-BD31-4B8C-83A1-F6EECF244321}">
                <p14:modId xmlns:p14="http://schemas.microsoft.com/office/powerpoint/2010/main" val="3577900467"/>
              </p:ext>
            </p:extLst>
          </p:nvPr>
        </p:nvGraphicFramePr>
        <p:xfrm>
          <a:off x="540470" y="1586706"/>
          <a:ext cx="5157787" cy="3684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 Placeholder 4">
            <a:extLst>
              <a:ext uri="{FF2B5EF4-FFF2-40B4-BE49-F238E27FC236}">
                <a16:creationId xmlns:a16="http://schemas.microsoft.com/office/drawing/2014/main" id="{3B852F53-7FCD-E4BF-2209-6D24894249AF}"/>
              </a:ext>
            </a:extLst>
          </p:cNvPr>
          <p:cNvSpPr>
            <a:spLocks noGrp="1"/>
          </p:cNvSpPr>
          <p:nvPr>
            <p:ph type="body" idx="3"/>
          </p:nvPr>
        </p:nvSpPr>
        <p:spPr>
          <a:xfrm>
            <a:off x="6172200" y="1030717"/>
            <a:ext cx="5183188" cy="823912"/>
          </a:xfrm>
        </p:spPr>
        <p:txBody>
          <a:bodyPr/>
          <a:lstStyle/>
          <a:p>
            <a:r>
              <a:rPr lang="en-US" sz="2000" dirty="0">
                <a:solidFill>
                  <a:schemeClr val="accent4"/>
                </a:solidFill>
              </a:rPr>
              <a:t>Developing Integrity</a:t>
            </a:r>
          </a:p>
        </p:txBody>
      </p:sp>
      <p:graphicFrame>
        <p:nvGraphicFramePr>
          <p:cNvPr id="8" name="Diagram 7">
            <a:extLst>
              <a:ext uri="{FF2B5EF4-FFF2-40B4-BE49-F238E27FC236}">
                <a16:creationId xmlns:a16="http://schemas.microsoft.com/office/drawing/2014/main" id="{0BF83528-7860-3F5F-2ED8-6280199A69F4}"/>
              </a:ext>
            </a:extLst>
          </p:cNvPr>
          <p:cNvGraphicFramePr/>
          <p:nvPr>
            <p:extLst>
              <p:ext uri="{D42A27DB-BD31-4B8C-83A1-F6EECF244321}">
                <p14:modId xmlns:p14="http://schemas.microsoft.com/office/powerpoint/2010/main" val="2014714862"/>
              </p:ext>
            </p:extLst>
          </p:nvPr>
        </p:nvGraphicFramePr>
        <p:xfrm>
          <a:off x="6172200" y="1854629"/>
          <a:ext cx="5479330" cy="314874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031353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0695A-FEB5-18A6-B365-910E1C140647}"/>
              </a:ext>
            </a:extLst>
          </p:cNvPr>
          <p:cNvSpPr>
            <a:spLocks noGrp="1"/>
          </p:cNvSpPr>
          <p:nvPr>
            <p:ph type="title"/>
          </p:nvPr>
        </p:nvSpPr>
        <p:spPr/>
        <p:txBody>
          <a:bodyPr/>
          <a:lstStyle/>
          <a:p>
            <a:r>
              <a:rPr lang="en-US" dirty="0"/>
              <a:t>Intentionality</a:t>
            </a:r>
          </a:p>
        </p:txBody>
      </p:sp>
      <p:sp>
        <p:nvSpPr>
          <p:cNvPr id="3" name="Text Placeholder 2">
            <a:extLst>
              <a:ext uri="{FF2B5EF4-FFF2-40B4-BE49-F238E27FC236}">
                <a16:creationId xmlns:a16="http://schemas.microsoft.com/office/drawing/2014/main" id="{AA24A7DE-E0D1-12A3-B2A4-25E69A794E07}"/>
              </a:ext>
            </a:extLst>
          </p:cNvPr>
          <p:cNvSpPr>
            <a:spLocks noGrp="1"/>
          </p:cNvSpPr>
          <p:nvPr>
            <p:ph type="body" idx="1"/>
          </p:nvPr>
        </p:nvSpPr>
        <p:spPr/>
        <p:txBody>
          <a:bodyPr/>
          <a:lstStyle/>
          <a:p>
            <a:r>
              <a:rPr lang="en-US" sz="2400" dirty="0"/>
              <a:t>Mentoring/Counseling</a:t>
            </a:r>
          </a:p>
          <a:p>
            <a:r>
              <a:rPr lang="en-US" sz="2400" dirty="0"/>
              <a:t>Programmatic Design</a:t>
            </a:r>
          </a:p>
          <a:p>
            <a:r>
              <a:rPr lang="en-US" sz="2400" dirty="0"/>
              <a:t>Summer Programs</a:t>
            </a:r>
          </a:p>
          <a:p>
            <a:r>
              <a:rPr lang="en-US" sz="2400" dirty="0"/>
              <a:t>Creating environments where development </a:t>
            </a:r>
            <a:r>
              <a:rPr lang="en-US" sz="2400" dirty="0" err="1"/>
              <a:t>floursishes</a:t>
            </a:r>
            <a:endParaRPr lang="en-US" sz="2400" dirty="0"/>
          </a:p>
        </p:txBody>
      </p:sp>
    </p:spTree>
    <p:extLst>
      <p:ext uri="{BB962C8B-B14F-4D97-AF65-F5344CB8AC3E}">
        <p14:creationId xmlns:p14="http://schemas.microsoft.com/office/powerpoint/2010/main" val="1865212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FC0F4-99FC-5A79-ED55-530164FA8CF6}"/>
              </a:ext>
            </a:extLst>
          </p:cNvPr>
          <p:cNvSpPr>
            <a:spLocks noGrp="1"/>
          </p:cNvSpPr>
          <p:nvPr>
            <p:ph type="title"/>
          </p:nvPr>
        </p:nvSpPr>
        <p:spPr>
          <a:xfrm>
            <a:off x="838200" y="169322"/>
            <a:ext cx="10515600" cy="1325563"/>
          </a:xfrm>
        </p:spPr>
        <p:txBody>
          <a:bodyPr/>
          <a:lstStyle/>
          <a:p>
            <a:r>
              <a:rPr lang="en-US" sz="2400" b="1" dirty="0"/>
              <a:t>Human Development Domains</a:t>
            </a:r>
            <a:br>
              <a:rPr lang="en-US" sz="2400" dirty="0"/>
            </a:br>
            <a:br>
              <a:rPr lang="en-US" sz="2400" dirty="0"/>
            </a:br>
            <a:r>
              <a:rPr lang="en-US" sz="2400" dirty="0"/>
              <a:t>The development of a human throughout their lifespan</a:t>
            </a:r>
          </a:p>
        </p:txBody>
      </p:sp>
      <p:graphicFrame>
        <p:nvGraphicFramePr>
          <p:cNvPr id="4" name="Diagram 3">
            <a:extLst>
              <a:ext uri="{FF2B5EF4-FFF2-40B4-BE49-F238E27FC236}">
                <a16:creationId xmlns:a16="http://schemas.microsoft.com/office/drawing/2014/main" id="{3525540F-2A4F-6D7E-5F9D-2C9A7DC7D903}"/>
              </a:ext>
            </a:extLst>
          </p:cNvPr>
          <p:cNvGraphicFramePr/>
          <p:nvPr>
            <p:extLst>
              <p:ext uri="{D42A27DB-BD31-4B8C-83A1-F6EECF244321}">
                <p14:modId xmlns:p14="http://schemas.microsoft.com/office/powerpoint/2010/main" val="279020250"/>
              </p:ext>
            </p:extLst>
          </p:nvPr>
        </p:nvGraphicFramePr>
        <p:xfrm>
          <a:off x="838200" y="149488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60715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26ACB-5166-3449-4E56-7B18565366AA}"/>
              </a:ext>
            </a:extLst>
          </p:cNvPr>
          <p:cNvSpPr>
            <a:spLocks noGrp="1"/>
          </p:cNvSpPr>
          <p:nvPr>
            <p:ph type="title"/>
          </p:nvPr>
        </p:nvSpPr>
        <p:spPr/>
        <p:txBody>
          <a:bodyPr/>
          <a:lstStyle/>
          <a:p>
            <a:r>
              <a:rPr lang="en-US" dirty="0"/>
              <a:t>Eric Erikson</a:t>
            </a:r>
          </a:p>
        </p:txBody>
      </p:sp>
      <p:pic>
        <p:nvPicPr>
          <p:cNvPr id="4" name="Picture 3" descr="Table&#10;&#10;Description automatically generated">
            <a:extLst>
              <a:ext uri="{FF2B5EF4-FFF2-40B4-BE49-F238E27FC236}">
                <a16:creationId xmlns:a16="http://schemas.microsoft.com/office/drawing/2014/main" id="{239E1A07-3FAD-7318-29C7-D118723F527A}"/>
              </a:ext>
            </a:extLst>
          </p:cNvPr>
          <p:cNvPicPr>
            <a:picLocks noChangeAspect="1"/>
          </p:cNvPicPr>
          <p:nvPr/>
        </p:nvPicPr>
        <p:blipFill>
          <a:blip r:embed="rId3"/>
          <a:stretch>
            <a:fillRect/>
          </a:stretch>
        </p:blipFill>
        <p:spPr>
          <a:xfrm>
            <a:off x="2153265" y="1197796"/>
            <a:ext cx="7403689" cy="5585274"/>
          </a:xfrm>
          <a:prstGeom prst="rect">
            <a:avLst/>
          </a:prstGeom>
        </p:spPr>
      </p:pic>
      <p:sp>
        <p:nvSpPr>
          <p:cNvPr id="5" name="Star: 4 Points 4">
            <a:extLst>
              <a:ext uri="{FF2B5EF4-FFF2-40B4-BE49-F238E27FC236}">
                <a16:creationId xmlns:a16="http://schemas.microsoft.com/office/drawing/2014/main" id="{7236BA0C-AD80-36C1-FEF6-642D795C55C2}"/>
              </a:ext>
            </a:extLst>
          </p:cNvPr>
          <p:cNvSpPr/>
          <p:nvPr/>
        </p:nvSpPr>
        <p:spPr>
          <a:xfrm>
            <a:off x="1966452" y="4424515"/>
            <a:ext cx="373626" cy="39329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tar: 4 Points 5">
            <a:extLst>
              <a:ext uri="{FF2B5EF4-FFF2-40B4-BE49-F238E27FC236}">
                <a16:creationId xmlns:a16="http://schemas.microsoft.com/office/drawing/2014/main" id="{0D555284-EDB5-BDC8-6C97-EBE286C23390}"/>
              </a:ext>
            </a:extLst>
          </p:cNvPr>
          <p:cNvSpPr/>
          <p:nvPr/>
        </p:nvSpPr>
        <p:spPr>
          <a:xfrm>
            <a:off x="9276735" y="4434346"/>
            <a:ext cx="373626" cy="39329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tar: 7 Points 6">
            <a:extLst>
              <a:ext uri="{FF2B5EF4-FFF2-40B4-BE49-F238E27FC236}">
                <a16:creationId xmlns:a16="http://schemas.microsoft.com/office/drawing/2014/main" id="{9335AD70-692A-296A-5625-D08E1CB877A4}"/>
              </a:ext>
            </a:extLst>
          </p:cNvPr>
          <p:cNvSpPr/>
          <p:nvPr/>
        </p:nvSpPr>
        <p:spPr>
          <a:xfrm>
            <a:off x="1912374" y="4915682"/>
            <a:ext cx="481781" cy="39329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tar: 7 Points 7">
            <a:extLst>
              <a:ext uri="{FF2B5EF4-FFF2-40B4-BE49-F238E27FC236}">
                <a16:creationId xmlns:a16="http://schemas.microsoft.com/office/drawing/2014/main" id="{4AC00DB8-41F0-1036-5C3C-5B98BF6B17F5}"/>
              </a:ext>
            </a:extLst>
          </p:cNvPr>
          <p:cNvSpPr/>
          <p:nvPr/>
        </p:nvSpPr>
        <p:spPr>
          <a:xfrm>
            <a:off x="1924888" y="5453831"/>
            <a:ext cx="481781" cy="39329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tar: 7 Points 8">
            <a:extLst>
              <a:ext uri="{FF2B5EF4-FFF2-40B4-BE49-F238E27FC236}">
                <a16:creationId xmlns:a16="http://schemas.microsoft.com/office/drawing/2014/main" id="{4477AF32-DBF9-9E83-97CF-008EBBB1AB08}"/>
              </a:ext>
            </a:extLst>
          </p:cNvPr>
          <p:cNvSpPr/>
          <p:nvPr/>
        </p:nvSpPr>
        <p:spPr>
          <a:xfrm>
            <a:off x="9222657" y="4915682"/>
            <a:ext cx="481781" cy="39329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tar: 7 Points 9">
            <a:extLst>
              <a:ext uri="{FF2B5EF4-FFF2-40B4-BE49-F238E27FC236}">
                <a16:creationId xmlns:a16="http://schemas.microsoft.com/office/drawing/2014/main" id="{26A1ED81-9FF1-D0CD-096B-416626771318}"/>
              </a:ext>
            </a:extLst>
          </p:cNvPr>
          <p:cNvSpPr/>
          <p:nvPr/>
        </p:nvSpPr>
        <p:spPr>
          <a:xfrm>
            <a:off x="9251036" y="5419212"/>
            <a:ext cx="481781" cy="39329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5030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54FA1-AA3F-6A6C-D9C4-5C9F5AE5D920}"/>
              </a:ext>
            </a:extLst>
          </p:cNvPr>
          <p:cNvSpPr>
            <a:spLocks noGrp="1"/>
          </p:cNvSpPr>
          <p:nvPr>
            <p:ph type="title"/>
          </p:nvPr>
        </p:nvSpPr>
        <p:spPr/>
        <p:txBody>
          <a:bodyPr/>
          <a:lstStyle/>
          <a:p>
            <a:r>
              <a:rPr lang="en-US" sz="2800" b="1" dirty="0"/>
              <a:t>Identity vs Confusion (Lloyd </a:t>
            </a:r>
            <a:r>
              <a:rPr lang="en-US" sz="2800" b="1" dirty="0" err="1"/>
              <a:t>Dobbler</a:t>
            </a:r>
            <a:r>
              <a:rPr lang="en-US" sz="2800" b="1" dirty="0"/>
              <a:t> – Say Anything)</a:t>
            </a:r>
          </a:p>
        </p:txBody>
      </p:sp>
      <p:pic>
        <p:nvPicPr>
          <p:cNvPr id="9" name="Online Media 8" title="Say Anything... (2/5) Movie CLIP - Career Plans (1989) HD">
            <a:hlinkClick r:id="" action="ppaction://media"/>
            <a:extLst>
              <a:ext uri="{FF2B5EF4-FFF2-40B4-BE49-F238E27FC236}">
                <a16:creationId xmlns:a16="http://schemas.microsoft.com/office/drawing/2014/main" id="{D1DEAC82-7A69-658D-5B37-C86D5AFAE8E9}"/>
              </a:ext>
            </a:extLst>
          </p:cNvPr>
          <p:cNvPicPr>
            <a:picLocks noRot="1" noChangeAspect="1"/>
          </p:cNvPicPr>
          <p:nvPr>
            <a:videoFile r:link="rId1"/>
          </p:nvPr>
        </p:nvPicPr>
        <p:blipFill>
          <a:blip r:embed="rId3"/>
          <a:stretch>
            <a:fillRect/>
          </a:stretch>
        </p:blipFill>
        <p:spPr>
          <a:xfrm>
            <a:off x="2250023" y="1593416"/>
            <a:ext cx="7368405" cy="4163148"/>
          </a:xfrm>
          <a:prstGeom prst="rect">
            <a:avLst/>
          </a:prstGeom>
        </p:spPr>
      </p:pic>
    </p:spTree>
    <p:extLst>
      <p:ext uri="{BB962C8B-B14F-4D97-AF65-F5344CB8AC3E}">
        <p14:creationId xmlns:p14="http://schemas.microsoft.com/office/powerpoint/2010/main" val="3590569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9"/>
                </p:tgtEl>
              </p:cMediaNode>
            </p:vide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
                                        </p:tgtEl>
                                      </p:cBhvr>
                                    </p:cmd>
                                  </p:childTnLst>
                                </p:cTn>
                              </p:par>
                            </p:childTnLst>
                          </p:cTn>
                        </p:par>
                      </p:childTnLst>
                    </p:cTn>
                  </p:par>
                </p:childTnLst>
              </p:cTn>
              <p:nextCondLst>
                <p:cond evt="onClick" delay="0">
                  <p:tgtEl>
                    <p:spTgt spid="9"/>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62285-9B82-03D2-0980-F54A9770D304}"/>
              </a:ext>
            </a:extLst>
          </p:cNvPr>
          <p:cNvSpPr>
            <a:spLocks noGrp="1"/>
          </p:cNvSpPr>
          <p:nvPr>
            <p:ph type="title"/>
          </p:nvPr>
        </p:nvSpPr>
        <p:spPr/>
        <p:txBody>
          <a:bodyPr/>
          <a:lstStyle/>
          <a:p>
            <a:r>
              <a:rPr lang="en-US" sz="3200" b="1" dirty="0"/>
              <a:t>The Human Development Approach</a:t>
            </a:r>
            <a:br>
              <a:rPr lang="en-US" sz="3200" b="1" dirty="0"/>
            </a:br>
            <a:r>
              <a:rPr lang="en-US" sz="3200" b="1" dirty="0"/>
              <a:t>Student Centered</a:t>
            </a:r>
          </a:p>
        </p:txBody>
      </p:sp>
      <p:sp>
        <p:nvSpPr>
          <p:cNvPr id="3" name="Text Placeholder 2">
            <a:extLst>
              <a:ext uri="{FF2B5EF4-FFF2-40B4-BE49-F238E27FC236}">
                <a16:creationId xmlns:a16="http://schemas.microsoft.com/office/drawing/2014/main" id="{0A11E1C8-E8EB-96D6-D905-F15A04A0F500}"/>
              </a:ext>
            </a:extLst>
          </p:cNvPr>
          <p:cNvSpPr>
            <a:spLocks noGrp="1"/>
          </p:cNvSpPr>
          <p:nvPr>
            <p:ph type="body" idx="1"/>
          </p:nvPr>
        </p:nvSpPr>
        <p:spPr/>
        <p:txBody>
          <a:bodyPr/>
          <a:lstStyle/>
          <a:p>
            <a:pPr marL="114300" indent="0">
              <a:buNone/>
            </a:pPr>
            <a:r>
              <a:rPr lang="en-US" sz="2400" b="0" i="0" dirty="0">
                <a:solidFill>
                  <a:srgbClr val="000000"/>
                </a:solidFill>
                <a:effectLst/>
                <a:latin typeface="Libre Baskerville" panose="02000000000000000000" pitchFamily="2" charset="0"/>
              </a:rPr>
              <a:t>Expanding the richness of human life, rather than simply the richness of the economy in which human beings live. It is an approach that is focused on creating fair opportunities and choices for all people.</a:t>
            </a:r>
          </a:p>
          <a:p>
            <a:pPr marL="114300" indent="0">
              <a:buNone/>
            </a:pPr>
            <a:endParaRPr lang="en-US" dirty="0">
              <a:solidFill>
                <a:srgbClr val="000000"/>
              </a:solidFill>
              <a:latin typeface="Libre Baskerville" panose="02000000000000000000" pitchFamily="2" charset="0"/>
            </a:endParaRPr>
          </a:p>
          <a:p>
            <a:pPr marL="628650" indent="-514350">
              <a:buAutoNum type="arabicPeriod"/>
            </a:pPr>
            <a:r>
              <a:rPr lang="en-US" sz="2000" b="1" dirty="0">
                <a:solidFill>
                  <a:srgbClr val="000000"/>
                </a:solidFill>
                <a:latin typeface="Libre Baskerville" panose="02000000000000000000" pitchFamily="2" charset="0"/>
              </a:rPr>
              <a:t>William Perry: Cognitive Theory – 4 “Stages” Intellectual and Ethical Development</a:t>
            </a:r>
          </a:p>
          <a:p>
            <a:pPr marL="628650" indent="-514350">
              <a:buFont typeface="Arial"/>
              <a:buAutoNum type="arabicPeriod"/>
            </a:pPr>
            <a:r>
              <a:rPr lang="en-US" sz="2000" b="1" dirty="0">
                <a:solidFill>
                  <a:srgbClr val="000000"/>
                </a:solidFill>
                <a:latin typeface="Libre Baskerville" panose="02000000000000000000" pitchFamily="2" charset="0"/>
              </a:rPr>
              <a:t>Arthur Chickering: Psychosocial Theory – 7 “Vectors” of Identity Development</a:t>
            </a:r>
          </a:p>
          <a:p>
            <a:pPr marL="628650" indent="-514350">
              <a:buAutoNum type="arabicPeriod"/>
            </a:pPr>
            <a:endParaRPr lang="en-US" sz="2000" b="1" dirty="0"/>
          </a:p>
        </p:txBody>
      </p:sp>
    </p:spTree>
    <p:extLst>
      <p:ext uri="{BB962C8B-B14F-4D97-AF65-F5344CB8AC3E}">
        <p14:creationId xmlns:p14="http://schemas.microsoft.com/office/powerpoint/2010/main" val="2096596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3CCD9-740C-9BC3-5FC3-7D9F175249AE}"/>
              </a:ext>
            </a:extLst>
          </p:cNvPr>
          <p:cNvSpPr>
            <a:spLocks noGrp="1"/>
          </p:cNvSpPr>
          <p:nvPr>
            <p:ph type="title"/>
          </p:nvPr>
        </p:nvSpPr>
        <p:spPr/>
        <p:txBody>
          <a:bodyPr/>
          <a:lstStyle/>
          <a:p>
            <a:r>
              <a:rPr lang="en-US" sz="3200" b="1" dirty="0"/>
              <a:t>Perry’s 4 Stages of Cognitive Development</a:t>
            </a:r>
          </a:p>
        </p:txBody>
      </p:sp>
      <p:graphicFrame>
        <p:nvGraphicFramePr>
          <p:cNvPr id="5" name="Diagram 4">
            <a:extLst>
              <a:ext uri="{FF2B5EF4-FFF2-40B4-BE49-F238E27FC236}">
                <a16:creationId xmlns:a16="http://schemas.microsoft.com/office/drawing/2014/main" id="{5E3D4F70-5517-9584-E3F2-1B0446E78E09}"/>
              </a:ext>
            </a:extLst>
          </p:cNvPr>
          <p:cNvGraphicFramePr/>
          <p:nvPr>
            <p:extLst>
              <p:ext uri="{D42A27DB-BD31-4B8C-83A1-F6EECF244321}">
                <p14:modId xmlns:p14="http://schemas.microsoft.com/office/powerpoint/2010/main" val="1792964784"/>
              </p:ext>
            </p:extLst>
          </p:nvPr>
        </p:nvGraphicFramePr>
        <p:xfrm>
          <a:off x="838200" y="1438000"/>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5955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95E2F-56A2-5AD2-3FE5-3D852E585E16}"/>
              </a:ext>
            </a:extLst>
          </p:cNvPr>
          <p:cNvSpPr>
            <a:spLocks noGrp="1"/>
          </p:cNvSpPr>
          <p:nvPr>
            <p:ph type="title"/>
          </p:nvPr>
        </p:nvSpPr>
        <p:spPr>
          <a:xfrm>
            <a:off x="838200" y="0"/>
            <a:ext cx="10515600" cy="1325563"/>
          </a:xfrm>
        </p:spPr>
        <p:txBody>
          <a:bodyPr/>
          <a:lstStyle/>
          <a:p>
            <a:r>
              <a:rPr lang="en-US" sz="2800" b="1" dirty="0"/>
              <a:t>Chickering’s 7 Vectors of College Student Identity</a:t>
            </a:r>
          </a:p>
        </p:txBody>
      </p:sp>
      <p:graphicFrame>
        <p:nvGraphicFramePr>
          <p:cNvPr id="4" name="Diagram 3">
            <a:extLst>
              <a:ext uri="{FF2B5EF4-FFF2-40B4-BE49-F238E27FC236}">
                <a16:creationId xmlns:a16="http://schemas.microsoft.com/office/drawing/2014/main" id="{43DFDFEB-27FC-AE5B-43B1-BA26BB31703A}"/>
              </a:ext>
            </a:extLst>
          </p:cNvPr>
          <p:cNvGraphicFramePr/>
          <p:nvPr>
            <p:extLst>
              <p:ext uri="{D42A27DB-BD31-4B8C-83A1-F6EECF244321}">
                <p14:modId xmlns:p14="http://schemas.microsoft.com/office/powerpoint/2010/main" val="3281537185"/>
              </p:ext>
            </p:extLst>
          </p:nvPr>
        </p:nvGraphicFramePr>
        <p:xfrm>
          <a:off x="1153391" y="996070"/>
          <a:ext cx="10200409" cy="4667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74293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6983E-8ACE-78A0-9828-D9D4080B7D82}"/>
              </a:ext>
            </a:extLst>
          </p:cNvPr>
          <p:cNvSpPr>
            <a:spLocks noGrp="1"/>
          </p:cNvSpPr>
          <p:nvPr>
            <p:ph type="title"/>
          </p:nvPr>
        </p:nvSpPr>
        <p:spPr>
          <a:xfrm>
            <a:off x="839788" y="242574"/>
            <a:ext cx="10515600" cy="1325563"/>
          </a:xfrm>
        </p:spPr>
        <p:txBody>
          <a:bodyPr/>
          <a:lstStyle/>
          <a:p>
            <a:r>
              <a:rPr lang="en-US" dirty="0"/>
              <a:t>Chickering Vectors 1&amp;2</a:t>
            </a:r>
          </a:p>
        </p:txBody>
      </p:sp>
      <p:sp>
        <p:nvSpPr>
          <p:cNvPr id="14" name="TextBox 13">
            <a:extLst>
              <a:ext uri="{FF2B5EF4-FFF2-40B4-BE49-F238E27FC236}">
                <a16:creationId xmlns:a16="http://schemas.microsoft.com/office/drawing/2014/main" id="{E1845584-CE09-A9B0-5EDA-EAE1696E9A36}"/>
              </a:ext>
            </a:extLst>
          </p:cNvPr>
          <p:cNvSpPr txBox="1"/>
          <p:nvPr/>
        </p:nvSpPr>
        <p:spPr>
          <a:xfrm>
            <a:off x="1572" y="1430323"/>
            <a:ext cx="6094428"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000" b="1" i="0" u="none" strike="noStrike" kern="0" cap="none" spc="0" normalizeH="0" baseline="0" noProof="0" dirty="0">
                <a:ln>
                  <a:noFill/>
                </a:ln>
                <a:solidFill>
                  <a:srgbClr val="E06225"/>
                </a:solidFill>
                <a:effectLst/>
                <a:uLnTx/>
                <a:uFillTx/>
                <a:latin typeface="Libre Baskerville" panose="02000000000000000000" pitchFamily="2" charset="0"/>
                <a:ea typeface="+mn-ea"/>
                <a:cs typeface="+mn-cs"/>
                <a:sym typeface="Arial"/>
              </a:rPr>
              <a:t>Developing Competence</a:t>
            </a:r>
          </a:p>
        </p:txBody>
      </p:sp>
      <p:sp>
        <p:nvSpPr>
          <p:cNvPr id="18" name="TextBox 17">
            <a:extLst>
              <a:ext uri="{FF2B5EF4-FFF2-40B4-BE49-F238E27FC236}">
                <a16:creationId xmlns:a16="http://schemas.microsoft.com/office/drawing/2014/main" id="{AC4CA0F7-D978-89CF-4928-6CB1832FDD76}"/>
              </a:ext>
            </a:extLst>
          </p:cNvPr>
          <p:cNvSpPr txBox="1"/>
          <p:nvPr/>
        </p:nvSpPr>
        <p:spPr>
          <a:xfrm>
            <a:off x="5385063" y="1430323"/>
            <a:ext cx="6094428"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000" b="1" i="0" u="none" strike="noStrike" kern="0" cap="none" spc="0" normalizeH="0" baseline="0" noProof="0" dirty="0">
                <a:ln>
                  <a:noFill/>
                </a:ln>
                <a:solidFill>
                  <a:srgbClr val="E06225"/>
                </a:solidFill>
                <a:effectLst/>
                <a:uLnTx/>
                <a:uFillTx/>
                <a:latin typeface="Libre Baskerville" panose="02000000000000000000" pitchFamily="2" charset="0"/>
                <a:ea typeface="+mn-ea"/>
                <a:cs typeface="+mn-cs"/>
                <a:sym typeface="Arial"/>
              </a:rPr>
              <a:t>Managing Emotions</a:t>
            </a:r>
          </a:p>
        </p:txBody>
      </p:sp>
      <p:graphicFrame>
        <p:nvGraphicFramePr>
          <p:cNvPr id="21" name="Diagram 20">
            <a:extLst>
              <a:ext uri="{FF2B5EF4-FFF2-40B4-BE49-F238E27FC236}">
                <a16:creationId xmlns:a16="http://schemas.microsoft.com/office/drawing/2014/main" id="{D872AAA6-1C34-3CDD-28AF-710D67E1676B}"/>
              </a:ext>
            </a:extLst>
          </p:cNvPr>
          <p:cNvGraphicFramePr/>
          <p:nvPr>
            <p:extLst>
              <p:ext uri="{D42A27DB-BD31-4B8C-83A1-F6EECF244321}">
                <p14:modId xmlns:p14="http://schemas.microsoft.com/office/powerpoint/2010/main" val="394620463"/>
              </p:ext>
            </p:extLst>
          </p:nvPr>
        </p:nvGraphicFramePr>
        <p:xfrm>
          <a:off x="839788" y="1830433"/>
          <a:ext cx="4891709" cy="2581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6" name="Diagram 25">
            <a:extLst>
              <a:ext uri="{FF2B5EF4-FFF2-40B4-BE49-F238E27FC236}">
                <a16:creationId xmlns:a16="http://schemas.microsoft.com/office/drawing/2014/main" id="{D06B7916-AA0C-DF05-EA63-664BB1C6E3AC}"/>
              </a:ext>
            </a:extLst>
          </p:cNvPr>
          <p:cNvGraphicFramePr/>
          <p:nvPr>
            <p:extLst>
              <p:ext uri="{D42A27DB-BD31-4B8C-83A1-F6EECF244321}">
                <p14:modId xmlns:p14="http://schemas.microsoft.com/office/powerpoint/2010/main" val="2207758560"/>
              </p:ext>
            </p:extLst>
          </p:nvPr>
        </p:nvGraphicFramePr>
        <p:xfrm>
          <a:off x="6636470" y="1883107"/>
          <a:ext cx="5137608" cy="284915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373936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543B3-E5FE-45AE-B396-1C4B008C6F7B}"/>
              </a:ext>
            </a:extLst>
          </p:cNvPr>
          <p:cNvSpPr>
            <a:spLocks noGrp="1"/>
          </p:cNvSpPr>
          <p:nvPr>
            <p:ph type="title"/>
          </p:nvPr>
        </p:nvSpPr>
        <p:spPr>
          <a:xfrm>
            <a:off x="839788" y="204869"/>
            <a:ext cx="10515600" cy="1325563"/>
          </a:xfrm>
        </p:spPr>
        <p:txBody>
          <a:bodyPr/>
          <a:lstStyle/>
          <a:p>
            <a:r>
              <a:rPr lang="en-US" dirty="0"/>
              <a:t>Chickering Vectors 3&amp;4</a:t>
            </a:r>
          </a:p>
        </p:txBody>
      </p:sp>
      <p:sp>
        <p:nvSpPr>
          <p:cNvPr id="18" name="TextBox 17">
            <a:extLst>
              <a:ext uri="{FF2B5EF4-FFF2-40B4-BE49-F238E27FC236}">
                <a16:creationId xmlns:a16="http://schemas.microsoft.com/office/drawing/2014/main" id="{72F065A0-15C7-2FFE-F01F-3FC15B7D1636}"/>
              </a:ext>
            </a:extLst>
          </p:cNvPr>
          <p:cNvSpPr txBox="1"/>
          <p:nvPr/>
        </p:nvSpPr>
        <p:spPr>
          <a:xfrm>
            <a:off x="371729" y="1445096"/>
            <a:ext cx="6094428"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000" b="1" i="0" u="none" strike="noStrike" kern="0" cap="none" spc="0" normalizeH="0" baseline="0" noProof="0" dirty="0">
                <a:ln>
                  <a:noFill/>
                </a:ln>
                <a:solidFill>
                  <a:srgbClr val="E06225"/>
                </a:solidFill>
                <a:effectLst/>
                <a:uLnTx/>
                <a:uFillTx/>
                <a:latin typeface="Libre Baskerville" panose="02000000000000000000" pitchFamily="2" charset="0"/>
                <a:ea typeface="+mn-ea"/>
                <a:cs typeface="+mn-cs"/>
                <a:sym typeface="Arial"/>
              </a:rPr>
              <a:t>Autonomy/Interdependence</a:t>
            </a:r>
          </a:p>
        </p:txBody>
      </p:sp>
      <p:graphicFrame>
        <p:nvGraphicFramePr>
          <p:cNvPr id="21" name="Diagram 20">
            <a:extLst>
              <a:ext uri="{FF2B5EF4-FFF2-40B4-BE49-F238E27FC236}">
                <a16:creationId xmlns:a16="http://schemas.microsoft.com/office/drawing/2014/main" id="{DCEFBD92-392D-0989-5B7F-4A0EE7603F7C}"/>
              </a:ext>
            </a:extLst>
          </p:cNvPr>
          <p:cNvGraphicFramePr/>
          <p:nvPr>
            <p:extLst>
              <p:ext uri="{D42A27DB-BD31-4B8C-83A1-F6EECF244321}">
                <p14:modId xmlns:p14="http://schemas.microsoft.com/office/powerpoint/2010/main" val="2300081326"/>
              </p:ext>
            </p:extLst>
          </p:nvPr>
        </p:nvGraphicFramePr>
        <p:xfrm>
          <a:off x="839788" y="1845205"/>
          <a:ext cx="4886056" cy="18972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 name="TextBox 24">
            <a:extLst>
              <a:ext uri="{FF2B5EF4-FFF2-40B4-BE49-F238E27FC236}">
                <a16:creationId xmlns:a16="http://schemas.microsoft.com/office/drawing/2014/main" id="{F940D49B-A85A-CE82-BB18-19A75ACCA979}"/>
              </a:ext>
            </a:extLst>
          </p:cNvPr>
          <p:cNvSpPr txBox="1"/>
          <p:nvPr/>
        </p:nvSpPr>
        <p:spPr>
          <a:xfrm>
            <a:off x="5631117" y="1445096"/>
            <a:ext cx="6094428"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000" b="1" i="0" u="none" strike="noStrike" kern="0" cap="none" spc="0" normalizeH="0" baseline="0" noProof="0" dirty="0">
                <a:ln>
                  <a:noFill/>
                </a:ln>
                <a:solidFill>
                  <a:srgbClr val="E06225"/>
                </a:solidFill>
                <a:effectLst/>
                <a:uLnTx/>
                <a:uFillTx/>
                <a:latin typeface="Libre Baskerville" panose="02000000000000000000" pitchFamily="2" charset="0"/>
                <a:ea typeface="+mn-ea"/>
                <a:cs typeface="+mn-cs"/>
                <a:sym typeface="Arial"/>
              </a:rPr>
              <a:t>Interpersonal Relationships</a:t>
            </a:r>
          </a:p>
        </p:txBody>
      </p:sp>
      <p:graphicFrame>
        <p:nvGraphicFramePr>
          <p:cNvPr id="28" name="Diagram 27">
            <a:extLst>
              <a:ext uri="{FF2B5EF4-FFF2-40B4-BE49-F238E27FC236}">
                <a16:creationId xmlns:a16="http://schemas.microsoft.com/office/drawing/2014/main" id="{557E7B4F-03A0-F1F3-DDFD-4561CD65C80A}"/>
              </a:ext>
            </a:extLst>
          </p:cNvPr>
          <p:cNvGraphicFramePr/>
          <p:nvPr>
            <p:extLst>
              <p:ext uri="{D42A27DB-BD31-4B8C-83A1-F6EECF244321}">
                <p14:modId xmlns:p14="http://schemas.microsoft.com/office/powerpoint/2010/main" val="1751378317"/>
              </p:ext>
            </p:extLst>
          </p:nvPr>
        </p:nvGraphicFramePr>
        <p:xfrm>
          <a:off x="6193903" y="1805220"/>
          <a:ext cx="5231384" cy="245708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577221134"/>
      </p:ext>
    </p:extLst>
  </p:cSld>
  <p:clrMapOvr>
    <a:masterClrMapping/>
  </p:clrMapOvr>
</p:sld>
</file>

<file path=ppt/theme/theme1.xml><?xml version="1.0" encoding="utf-8"?>
<a:theme xmlns:a="http://schemas.openxmlformats.org/drawingml/2006/main" name="Office Theme">
  <a:themeElements>
    <a:clrScheme name="Custom 1">
      <a:dk1>
        <a:srgbClr val="262626"/>
      </a:dk1>
      <a:lt1>
        <a:srgbClr val="FFFFFF"/>
      </a:lt1>
      <a:dk2>
        <a:srgbClr val="44546A"/>
      </a:dk2>
      <a:lt2>
        <a:srgbClr val="DFE0D8"/>
      </a:lt2>
      <a:accent1>
        <a:srgbClr val="9AACB8"/>
      </a:accent1>
      <a:accent2>
        <a:srgbClr val="F1B18B"/>
      </a:accent2>
      <a:accent3>
        <a:srgbClr val="35525F"/>
      </a:accent3>
      <a:accent4>
        <a:srgbClr val="E06225"/>
      </a:accent4>
      <a:accent5>
        <a:srgbClr val="FFFFFF"/>
      </a:accent5>
      <a:accent6>
        <a:srgbClr val="FFFFFF"/>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547</Words>
  <Application>Microsoft Office PowerPoint</Application>
  <PresentationFormat>Widescreen</PresentationFormat>
  <Paragraphs>81</Paragraphs>
  <Slides>12</Slides>
  <Notes>6</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Spartan</vt:lpstr>
      <vt:lpstr>Arial</vt:lpstr>
      <vt:lpstr>Libre Baskerville</vt:lpstr>
      <vt:lpstr>Office Theme</vt:lpstr>
      <vt:lpstr>College Student Development Theory</vt:lpstr>
      <vt:lpstr>Human Development Domains  The development of a human throughout their lifespan</vt:lpstr>
      <vt:lpstr>Eric Erikson</vt:lpstr>
      <vt:lpstr>Identity vs Confusion (Lloyd Dobbler – Say Anything)</vt:lpstr>
      <vt:lpstr>The Human Development Approach Student Centered</vt:lpstr>
      <vt:lpstr>Perry’s 4 Stages of Cognitive Development</vt:lpstr>
      <vt:lpstr>Chickering’s 7 Vectors of College Student Identity</vt:lpstr>
      <vt:lpstr>Chickering Vectors 1&amp;2</vt:lpstr>
      <vt:lpstr>Chickering Vectors 3&amp;4</vt:lpstr>
      <vt:lpstr>Vector 5: Establishing a Personal Identity</vt:lpstr>
      <vt:lpstr>Chickering Vectors 6&amp;7</vt:lpstr>
      <vt:lpstr>Intentionality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Student Development Theory</dc:title>
  <dc:creator>Bob Obrohta</dc:creator>
  <cp:lastModifiedBy>wendy blackmore</cp:lastModifiedBy>
  <cp:revision>6</cp:revision>
  <dcterms:modified xsi:type="dcterms:W3CDTF">2022-08-30T16:05:38Z</dcterms:modified>
</cp:coreProperties>
</file>